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12.xml.rels" ContentType="application/vnd.openxmlformats-package.relationships+xml"/>
  <Override PartName="/ppt/slideMasters/_rels/slideMaster6.xml.rels" ContentType="application/vnd.openxmlformats-package.relationships+xml"/>
  <Override PartName="/ppt/slideMasters/_rels/slideMaster11.xml.rels" ContentType="application/vnd.openxmlformats-package.relationships+xml"/>
  <Override PartName="/ppt/slideMasters/_rels/slideMaster5.xml.rels" ContentType="application/vnd.openxmlformats-package.relationships+xml"/>
  <Override PartName="/ppt/slideMasters/_rels/slideMaster10.xml.rels" ContentType="application/vnd.openxmlformats-package.relationships+xml"/>
  <Override PartName="/ppt/slideMasters/_rels/slideMaster4.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11.xml" ContentType="application/vnd.openxmlformats-officedocument.theme+xml"/>
  <Override PartName="/ppt/theme/theme2.xml" ContentType="application/vnd.openxmlformats-officedocument.theme+xml"/>
  <Override PartName="/ppt/theme/theme12.xml" ContentType="application/vnd.openxmlformats-officedocument.theme+xml"/>
  <Override PartName="/ppt/theme/theme3.xml" ContentType="application/vnd.openxmlformats-officedocument.theme+xml"/>
  <Override PartName="/ppt/theme/theme1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3.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1.xml.rels" ContentType="application/vnd.openxmlformats-package.relationship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10.png" ContentType="image/png"/>
  <Override PartName="/ppt/media/image7.png" ContentType="image/png"/>
  <Override PartName="/ppt/media/image11.png" ContentType="image/png"/>
  <Override PartName="/ppt/media/image8.png" ContentType="image/png"/>
  <Override PartName="/ppt/media/image12.png" ContentType="image/png"/>
  <Override PartName="/ppt/media/image9.png" ContentType="image/png"/>
  <Override PartName="/ppt/media/image13.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xml" ContentType="application/vnd.openxmlformats-officedocument.presentationml.slide+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10.xml" ContentType="application/vnd.openxmlformats-officedocument.presentationml.notesSlide+xml"/>
  <Override PartName="/ppt/notesSlides/_rels/notesSlide9.xml.rels" ContentType="application/vnd.openxmlformats-package.relationships+xml"/>
  <Override PartName="/ppt/notesSlides/_rels/notesSlide10.xml.rels" ContentType="application/vnd.openxmlformats-package.relationships+xml"/>
  <Override PartName="/ppt/notesSlides/_rels/notesSlide3.xml.rels" ContentType="application/vnd.openxmlformats-package.relationships+xml"/>
  <Override PartName="/ppt/notesSlides/_rels/notesSlide8.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2.xml.rels" ContentType="application/vnd.openxmlformats-package.relationships+xml"/>
  <Override PartName="/ppt/notesSlides/_rels/notesSlide1.xml.rels" ContentType="application/vnd.openxmlformats-package.relationships+xml"/>
  <Override PartName="/ppt/notesSlides/notesSlide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Lst>
  <p:notesMasterIdLst>
    <p:notesMasterId r:id="rId14"/>
  </p:notesMasterIdLst>
  <p:sldIdLst>
    <p:sldId id="256" r:id="rId15"/>
    <p:sldId id="257" r:id="rId16"/>
    <p:sldId id="258" r:id="rId17"/>
    <p:sldId id="259" r:id="rId18"/>
    <p:sldId id="260" r:id="rId19"/>
    <p:sldId id="261" r:id="rId20"/>
    <p:sldId id="262" r:id="rId21"/>
    <p:sldId id="263" r:id="rId22"/>
    <p:sldId id="264" r:id="rId23"/>
    <p:sldId id="265" r:id="rId24"/>
    <p:sldId id="266" r:id="rId25"/>
  </p:sldIdLst>
  <p:sldSz cx="14630400" cy="8229600"/>
  <p:notesSz cx="8229600" cy="14630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notesMaster" Target="notesMasters/notesMaster1.xml"/><Relationship Id="rId15" Type="http://schemas.openxmlformats.org/officeDocument/2006/relationships/slide" Target="slides/slide1.xml"/><Relationship Id="rId16" Type="http://schemas.openxmlformats.org/officeDocument/2006/relationships/slide" Target="slides/slide2.xml"/><Relationship Id="rId17" Type="http://schemas.openxmlformats.org/officeDocument/2006/relationships/slide" Target="slides/slide3.xml"/><Relationship Id="rId18" Type="http://schemas.openxmlformats.org/officeDocument/2006/relationships/slide" Target="slides/slide4.xml"/><Relationship Id="rId19" Type="http://schemas.openxmlformats.org/officeDocument/2006/relationships/slide" Target="slides/slide5.xml"/><Relationship Id="rId20" Type="http://schemas.openxmlformats.org/officeDocument/2006/relationships/slide" Target="slides/slide6.xml"/><Relationship Id="rId21" Type="http://schemas.openxmlformats.org/officeDocument/2006/relationships/slide" Target="slides/slide7.xml"/><Relationship Id="rId22" Type="http://schemas.openxmlformats.org/officeDocument/2006/relationships/slide" Target="slides/slide8.xml"/><Relationship Id="rId23" Type="http://schemas.openxmlformats.org/officeDocument/2006/relationships/slide" Target="slides/slide9.xml"/><Relationship Id="rId24" Type="http://schemas.openxmlformats.org/officeDocument/2006/relationships/slide" Target="slides/slide10.xml"/><Relationship Id="rId25" Type="http://schemas.openxmlformats.org/officeDocument/2006/relationships/slide" Target="slides/slide11.xml"/><Relationship Id="rId26"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3.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 name="PlaceHolder 1"/>
          <p:cNvSpPr>
            <a:spLocks noGrp="1"/>
          </p:cNvSpPr>
          <p:nvPr>
            <p:ph type="sldImg"/>
          </p:nvPr>
        </p:nvSpPr>
        <p:spPr>
          <a:xfrm>
            <a:off x="0" y="812520"/>
            <a:ext cx="0" cy="0"/>
          </a:xfrm>
          <a:prstGeom prst="rect">
            <a:avLst/>
          </a:prstGeom>
          <a:noFill/>
          <a:ln w="0">
            <a:noFill/>
          </a:ln>
        </p:spPr>
        <p:txBody>
          <a:bodyPr lIns="0" rIns="0" tIns="0" bIns="0" anchor="ctr">
            <a:noAutofit/>
          </a:bodyPr>
          <a:p>
            <a:pPr algn="ctr"/>
            <a:r>
              <a:rPr b="0" lang="en-IN" sz="4400" spc="-1" strike="noStrike">
                <a:solidFill>
                  <a:srgbClr val="000000"/>
                </a:solidFill>
                <a:latin typeface="Arial"/>
              </a:rPr>
              <a:t>Click to move the slide</a:t>
            </a:r>
            <a:endParaRPr b="0" lang="en-IN" sz="4400" spc="-1" strike="noStrike">
              <a:solidFill>
                <a:srgbClr val="000000"/>
              </a:solidFill>
              <a:latin typeface="Arial"/>
            </a:endParaRPr>
          </a:p>
        </p:txBody>
      </p:sp>
      <p:sp>
        <p:nvSpPr>
          <p:cNvPr id="37"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pPr marL="216000" indent="-216000">
              <a:buNone/>
            </a:pPr>
            <a:r>
              <a:rPr b="0" lang="en-IN" sz="2000" spc="-1" strike="noStrike">
                <a:solidFill>
                  <a:srgbClr val="000000"/>
                </a:solidFill>
                <a:latin typeface="Arial"/>
              </a:rPr>
              <a:t>Click to edit the notes format</a:t>
            </a:r>
            <a:endParaRPr b="0" lang="en-IN" sz="2000" spc="-1" strike="noStrike">
              <a:solidFill>
                <a:srgbClr val="000000"/>
              </a:solidFill>
              <a:latin typeface="Arial"/>
            </a:endParaRPr>
          </a:p>
        </p:txBody>
      </p:sp>
      <p:sp>
        <p:nvSpPr>
          <p:cNvPr id="38" name="PlaceHolder 3"/>
          <p:cNvSpPr>
            <a:spLocks noGrp="1"/>
          </p:cNvSpPr>
          <p:nvPr>
            <p:ph type="hdr"/>
          </p:nvPr>
        </p:nvSpPr>
        <p:spPr>
          <a:xfrm>
            <a:off x="0" y="0"/>
            <a:ext cx="3280680" cy="534240"/>
          </a:xfrm>
          <a:prstGeom prst="rect">
            <a:avLst/>
          </a:prstGeom>
          <a:noFill/>
          <a:ln w="0">
            <a:noFill/>
          </a:ln>
        </p:spPr>
        <p:txBody>
          <a:bodyPr lIns="0" rIns="0" tIns="0" bIns="0" anchor="t">
            <a:noAutofit/>
          </a:bodyPr>
          <a:p>
            <a:pPr indent="0">
              <a:buNone/>
            </a:pPr>
            <a:r>
              <a:rPr b="0" lang="en-IN" sz="1400" spc="-1" strike="noStrike">
                <a:solidFill>
                  <a:srgbClr val="000000"/>
                </a:solidFill>
                <a:latin typeface="Times New Roman"/>
              </a:rPr>
              <a:t>&lt;header&gt;</a:t>
            </a:r>
            <a:endParaRPr b="0" lang="en-IN" sz="1400" spc="-1" strike="noStrike">
              <a:solidFill>
                <a:srgbClr val="000000"/>
              </a:solidFill>
              <a:latin typeface="Times New Roman"/>
            </a:endParaRPr>
          </a:p>
        </p:txBody>
      </p:sp>
      <p:sp>
        <p:nvSpPr>
          <p:cNvPr id="39" name="PlaceHolder 4"/>
          <p:cNvSpPr>
            <a:spLocks noGrp="1"/>
          </p:cNvSpPr>
          <p:nvPr>
            <p:ph type="dt" idx="1"/>
          </p:nvPr>
        </p:nvSpPr>
        <p:spPr>
          <a:xfrm>
            <a:off x="4278960" y="0"/>
            <a:ext cx="3280680" cy="534240"/>
          </a:xfrm>
          <a:prstGeom prst="rect">
            <a:avLst/>
          </a:prstGeom>
          <a:noFill/>
          <a:ln w="0">
            <a:noFill/>
          </a:ln>
        </p:spPr>
        <p:txBody>
          <a:bodyPr lIns="0" rIns="0" tIns="0" bIns="0" anchor="t">
            <a:noAutofit/>
          </a:bodyPr>
          <a:lstStyle>
            <a:lvl1pPr indent="0" algn="r">
              <a:buNone/>
              <a:defRPr b="0" lang="en-IN" sz="1400" spc="-1" strike="noStrike">
                <a:solidFill>
                  <a:srgbClr val="000000"/>
                </a:solidFill>
                <a:latin typeface="Times New Roman"/>
              </a:defRPr>
            </a:lvl1pPr>
          </a:lstStyle>
          <a:p>
            <a:pPr indent="0" algn="r">
              <a:buNone/>
            </a:pPr>
            <a:r>
              <a:rPr b="0" lang="en-IN" sz="1400" spc="-1" strike="noStrike">
                <a:solidFill>
                  <a:srgbClr val="000000"/>
                </a:solidFill>
                <a:latin typeface="Times New Roman"/>
              </a:rPr>
              <a:t>&lt;date/time&gt;</a:t>
            </a:r>
            <a:endParaRPr b="0" lang="en-IN" sz="1400" spc="-1" strike="noStrike">
              <a:solidFill>
                <a:srgbClr val="000000"/>
              </a:solidFill>
              <a:latin typeface="Times New Roman"/>
            </a:endParaRPr>
          </a:p>
        </p:txBody>
      </p:sp>
      <p:sp>
        <p:nvSpPr>
          <p:cNvPr id="40" name="PlaceHolder 5"/>
          <p:cNvSpPr>
            <a:spLocks noGrp="1"/>
          </p:cNvSpPr>
          <p:nvPr>
            <p:ph type="ftr" idx="2"/>
          </p:nvPr>
        </p:nvSpPr>
        <p:spPr>
          <a:xfrm>
            <a:off x="0" y="10157400"/>
            <a:ext cx="3280680" cy="534240"/>
          </a:xfrm>
          <a:prstGeom prst="rect">
            <a:avLst/>
          </a:prstGeom>
          <a:noFill/>
          <a:ln w="0">
            <a:noFill/>
          </a:ln>
        </p:spPr>
        <p:txBody>
          <a:bodyPr lIns="0" rIns="0" tIns="0" bIns="0" anchor="b">
            <a:noAutofit/>
          </a:bodyPr>
          <a:lstStyle>
            <a:lvl1pPr indent="0">
              <a:buNone/>
              <a:defRPr b="0" lang="en-IN" sz="1400" spc="-1" strike="noStrike">
                <a:solidFill>
                  <a:srgbClr val="000000"/>
                </a:solidFill>
                <a:latin typeface="Times New Roman"/>
              </a:defRPr>
            </a:lvl1pPr>
          </a:lstStyle>
          <a:p>
            <a:pPr indent="0">
              <a:buNone/>
            </a:pPr>
            <a:r>
              <a:rPr b="0" lang="en-IN" sz="1400" spc="-1" strike="noStrike">
                <a:solidFill>
                  <a:srgbClr val="000000"/>
                </a:solidFill>
                <a:latin typeface="Times New Roman"/>
              </a:rPr>
              <a:t>&lt;footer&gt;</a:t>
            </a:r>
            <a:endParaRPr b="0" lang="en-IN" sz="1400" spc="-1" strike="noStrike">
              <a:solidFill>
                <a:srgbClr val="000000"/>
              </a:solidFill>
              <a:latin typeface="Times New Roman"/>
            </a:endParaRPr>
          </a:p>
        </p:txBody>
      </p:sp>
      <p:sp>
        <p:nvSpPr>
          <p:cNvPr id="41" name="PlaceHolder 6"/>
          <p:cNvSpPr>
            <a:spLocks noGrp="1"/>
          </p:cNvSpPr>
          <p:nvPr>
            <p:ph type="sldNum" idx="3"/>
          </p:nvPr>
        </p:nvSpPr>
        <p:spPr>
          <a:xfrm>
            <a:off x="4278960" y="10157400"/>
            <a:ext cx="3280680" cy="534240"/>
          </a:xfrm>
          <a:prstGeom prst="rect">
            <a:avLst/>
          </a:prstGeom>
          <a:noFill/>
          <a:ln w="0">
            <a:noFill/>
          </a:ln>
        </p:spPr>
        <p:txBody>
          <a:bodyPr lIns="0" rIns="0" tIns="0" bIns="0" anchor="b">
            <a:noAutofit/>
          </a:bodyPr>
          <a:lstStyle>
            <a:lvl1pPr indent="0" algn="r">
              <a:buNone/>
              <a:defRPr b="0" lang="en-IN" sz="1400" spc="-1" strike="noStrike">
                <a:solidFill>
                  <a:srgbClr val="000000"/>
                </a:solidFill>
                <a:latin typeface="Times New Roman"/>
              </a:defRPr>
            </a:lvl1pPr>
          </a:lstStyle>
          <a:p>
            <a:pPr indent="0" algn="r">
              <a:buNone/>
            </a:pPr>
            <a:fld id="{E5CF413D-A7C9-4972-AC75-C727B855FC22}" type="slidenum">
              <a:rPr b="0" lang="en-IN" sz="1400" spc="-1" strike="noStrike">
                <a:solidFill>
                  <a:srgbClr val="000000"/>
                </a:solidFill>
                <a:latin typeface="Times New Roman"/>
              </a:rPr>
              <a:t>&lt;number&gt;</a:t>
            </a:fld>
            <a:endParaRPr b="0" lang="en-IN" sz="14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sldImg"/>
          </p:nvPr>
        </p:nvSpPr>
        <p:spPr>
          <a:xfrm>
            <a:off x="685800" y="1143000"/>
            <a:ext cx="5485680" cy="3085560"/>
          </a:xfrm>
          <a:prstGeom prst="rect">
            <a:avLst/>
          </a:prstGeom>
          <a:ln w="0">
            <a:noFill/>
          </a:ln>
        </p:spPr>
      </p:sp>
      <p:sp>
        <p:nvSpPr>
          <p:cNvPr id="139"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40" name="PlaceHolder 3"/>
          <p:cNvSpPr>
            <a:spLocks noGrp="1"/>
          </p:cNvSpPr>
          <p:nvPr>
            <p:ph type="sldNum" idx="4"/>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E3814B16-659B-4414-A301-6134BD827968}"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PlaceHolder 1"/>
          <p:cNvSpPr>
            <a:spLocks noGrp="1"/>
          </p:cNvSpPr>
          <p:nvPr>
            <p:ph type="sldImg"/>
          </p:nvPr>
        </p:nvSpPr>
        <p:spPr>
          <a:xfrm>
            <a:off x="685800" y="1143000"/>
            <a:ext cx="5485680" cy="3085560"/>
          </a:xfrm>
          <a:prstGeom prst="rect">
            <a:avLst/>
          </a:prstGeom>
          <a:ln w="0">
            <a:noFill/>
          </a:ln>
        </p:spPr>
      </p:sp>
      <p:sp>
        <p:nvSpPr>
          <p:cNvPr id="166"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67" name="PlaceHolder 3"/>
          <p:cNvSpPr>
            <a:spLocks noGrp="1"/>
          </p:cNvSpPr>
          <p:nvPr>
            <p:ph type="sldNum" idx="13"/>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5F08CB46-D4BD-4151-B51B-C5CF8900843D}"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PlaceHolder 1"/>
          <p:cNvSpPr>
            <a:spLocks noGrp="1"/>
          </p:cNvSpPr>
          <p:nvPr>
            <p:ph type="sldImg"/>
          </p:nvPr>
        </p:nvSpPr>
        <p:spPr>
          <a:xfrm>
            <a:off x="685800" y="1143000"/>
            <a:ext cx="5485680" cy="3085560"/>
          </a:xfrm>
          <a:prstGeom prst="rect">
            <a:avLst/>
          </a:prstGeom>
          <a:ln w="0">
            <a:noFill/>
          </a:ln>
        </p:spPr>
      </p:sp>
      <p:sp>
        <p:nvSpPr>
          <p:cNvPr id="142"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43" name="PlaceHolder 3"/>
          <p:cNvSpPr>
            <a:spLocks noGrp="1"/>
          </p:cNvSpPr>
          <p:nvPr>
            <p:ph type="sldNum" idx="5"/>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409F1E9B-EB8D-4447-B617-E3FE75AAFDA6}"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sldImg"/>
          </p:nvPr>
        </p:nvSpPr>
        <p:spPr>
          <a:xfrm>
            <a:off x="685800" y="1143000"/>
            <a:ext cx="5485680" cy="3085560"/>
          </a:xfrm>
          <a:prstGeom prst="rect">
            <a:avLst/>
          </a:prstGeom>
          <a:ln w="0">
            <a:noFill/>
          </a:ln>
        </p:spPr>
      </p:sp>
      <p:sp>
        <p:nvSpPr>
          <p:cNvPr id="145"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46" name="PlaceHolder 3"/>
          <p:cNvSpPr>
            <a:spLocks noGrp="1"/>
          </p:cNvSpPr>
          <p:nvPr>
            <p:ph type="sldNum" idx="6"/>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A937CC61-5A1A-4AFE-86B9-6076603B8758}"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7" name="PlaceHolder 1"/>
          <p:cNvSpPr>
            <a:spLocks noGrp="1"/>
          </p:cNvSpPr>
          <p:nvPr>
            <p:ph type="sldImg"/>
          </p:nvPr>
        </p:nvSpPr>
        <p:spPr>
          <a:xfrm>
            <a:off x="685800" y="1143000"/>
            <a:ext cx="5485680" cy="3085560"/>
          </a:xfrm>
          <a:prstGeom prst="rect">
            <a:avLst/>
          </a:prstGeom>
          <a:ln w="0">
            <a:noFill/>
          </a:ln>
        </p:spPr>
      </p:sp>
      <p:sp>
        <p:nvSpPr>
          <p:cNvPr id="148"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49" name="PlaceHolder 3"/>
          <p:cNvSpPr>
            <a:spLocks noGrp="1"/>
          </p:cNvSpPr>
          <p:nvPr>
            <p:ph type="sldNum" idx="7"/>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2CB61678-BE2C-41D3-BB89-64D7C32A327D}"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PlaceHolder 1"/>
          <p:cNvSpPr>
            <a:spLocks noGrp="1"/>
          </p:cNvSpPr>
          <p:nvPr>
            <p:ph type="sldImg"/>
          </p:nvPr>
        </p:nvSpPr>
        <p:spPr>
          <a:xfrm>
            <a:off x="685800" y="1143000"/>
            <a:ext cx="5485680" cy="3085560"/>
          </a:xfrm>
          <a:prstGeom prst="rect">
            <a:avLst/>
          </a:prstGeom>
          <a:ln w="0">
            <a:noFill/>
          </a:ln>
        </p:spPr>
      </p:sp>
      <p:sp>
        <p:nvSpPr>
          <p:cNvPr id="151"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52" name="PlaceHolder 3"/>
          <p:cNvSpPr>
            <a:spLocks noGrp="1"/>
          </p:cNvSpPr>
          <p:nvPr>
            <p:ph type="sldNum" idx="8"/>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DF8C78C5-A6D0-40DE-9B2C-80916DF1DE10}"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PlaceHolder 1"/>
          <p:cNvSpPr>
            <a:spLocks noGrp="1"/>
          </p:cNvSpPr>
          <p:nvPr>
            <p:ph type="sldImg"/>
          </p:nvPr>
        </p:nvSpPr>
        <p:spPr>
          <a:xfrm>
            <a:off x="685800" y="1143000"/>
            <a:ext cx="5485680" cy="3085560"/>
          </a:xfrm>
          <a:prstGeom prst="rect">
            <a:avLst/>
          </a:prstGeom>
          <a:ln w="0">
            <a:noFill/>
          </a:ln>
        </p:spPr>
      </p:sp>
      <p:sp>
        <p:nvSpPr>
          <p:cNvPr id="154"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55" name="PlaceHolder 3"/>
          <p:cNvSpPr>
            <a:spLocks noGrp="1"/>
          </p:cNvSpPr>
          <p:nvPr>
            <p:ph type="sldNum" idx="9"/>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DCED6D44-BDE6-4D41-8FAE-77F15B149CE3}"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PlaceHolder 1"/>
          <p:cNvSpPr>
            <a:spLocks noGrp="1"/>
          </p:cNvSpPr>
          <p:nvPr>
            <p:ph type="sldImg"/>
          </p:nvPr>
        </p:nvSpPr>
        <p:spPr>
          <a:xfrm>
            <a:off x="685800" y="1143000"/>
            <a:ext cx="5485680" cy="3085560"/>
          </a:xfrm>
          <a:prstGeom prst="rect">
            <a:avLst/>
          </a:prstGeom>
          <a:ln w="0">
            <a:noFill/>
          </a:ln>
        </p:spPr>
      </p:sp>
      <p:sp>
        <p:nvSpPr>
          <p:cNvPr id="157"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58" name="PlaceHolder 3"/>
          <p:cNvSpPr>
            <a:spLocks noGrp="1"/>
          </p:cNvSpPr>
          <p:nvPr>
            <p:ph type="sldNum" idx="10"/>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6402FDE6-D33B-4E4D-8FCE-613939B73D56}"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PlaceHolder 1"/>
          <p:cNvSpPr>
            <a:spLocks noGrp="1"/>
          </p:cNvSpPr>
          <p:nvPr>
            <p:ph type="sldImg"/>
          </p:nvPr>
        </p:nvSpPr>
        <p:spPr>
          <a:xfrm>
            <a:off x="685800" y="1143000"/>
            <a:ext cx="5485680" cy="3085560"/>
          </a:xfrm>
          <a:prstGeom prst="rect">
            <a:avLst/>
          </a:prstGeom>
          <a:ln w="0">
            <a:noFill/>
          </a:ln>
        </p:spPr>
      </p:sp>
      <p:sp>
        <p:nvSpPr>
          <p:cNvPr id="160"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61" name="PlaceHolder 3"/>
          <p:cNvSpPr>
            <a:spLocks noGrp="1"/>
          </p:cNvSpPr>
          <p:nvPr>
            <p:ph type="sldNum" idx="11"/>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041DD099-084F-47A2-B090-B3530BD005D2}"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PlaceHolder 1"/>
          <p:cNvSpPr>
            <a:spLocks noGrp="1"/>
          </p:cNvSpPr>
          <p:nvPr>
            <p:ph type="sldImg"/>
          </p:nvPr>
        </p:nvSpPr>
        <p:spPr>
          <a:xfrm>
            <a:off x="685800" y="1143000"/>
            <a:ext cx="5485680" cy="3085560"/>
          </a:xfrm>
          <a:prstGeom prst="rect">
            <a:avLst/>
          </a:prstGeom>
          <a:ln w="0">
            <a:noFill/>
          </a:ln>
        </p:spPr>
      </p:sp>
      <p:sp>
        <p:nvSpPr>
          <p:cNvPr id="163" name="PlaceHolder 2"/>
          <p:cNvSpPr>
            <a:spLocks noGrp="1"/>
          </p:cNvSpPr>
          <p:nvPr>
            <p:ph type="body"/>
          </p:nvPr>
        </p:nvSpPr>
        <p:spPr>
          <a:xfrm>
            <a:off x="685800" y="4400640"/>
            <a:ext cx="5485680" cy="3599640"/>
          </a:xfrm>
          <a:prstGeom prst="rect">
            <a:avLst/>
          </a:prstGeom>
          <a:noFill/>
          <a:ln w="0">
            <a:noFill/>
          </a:ln>
        </p:spPr>
        <p:txBody>
          <a:bodyPr lIns="91440" rIns="91440" tIns="45720" bIns="45720" anchor="t">
            <a:noAutofit/>
          </a:bodyPr>
          <a:p>
            <a:pPr marL="216000" indent="-216000">
              <a:buNone/>
            </a:pPr>
            <a:endParaRPr b="0" lang="en-IN" sz="1800" spc="-1" strike="noStrike">
              <a:solidFill>
                <a:srgbClr val="000000"/>
              </a:solidFill>
              <a:latin typeface="Arial"/>
            </a:endParaRPr>
          </a:p>
        </p:txBody>
      </p:sp>
      <p:sp>
        <p:nvSpPr>
          <p:cNvPr id="164" name="PlaceHolder 3"/>
          <p:cNvSpPr>
            <a:spLocks noGrp="1"/>
          </p:cNvSpPr>
          <p:nvPr>
            <p:ph type="sldNum" idx="12"/>
          </p:nvPr>
        </p:nvSpPr>
        <p:spPr>
          <a:xfrm>
            <a:off x="3884760" y="8685360"/>
            <a:ext cx="2971080" cy="45792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pc="-1" strike="noStrike">
                <a:solidFill>
                  <a:srgbClr val="000000"/>
                </a:solidFill>
                <a:latin typeface="Times New Roman"/>
              </a:defRPr>
            </a:lvl1pPr>
          </a:lstStyle>
          <a:p>
            <a:pPr indent="0" algn="r">
              <a:lnSpc>
                <a:spcPct val="100000"/>
              </a:lnSpc>
              <a:buNone/>
              <a:tabLst>
                <a:tab algn="l" pos="0"/>
              </a:tabLst>
            </a:pPr>
            <a:fld id="{49F29C00-3324-432A-BFD9-FEC3437BCAE2}" type="slidenum">
              <a:rPr b="0" lang="en-US" sz="1200" spc="-1" strike="noStrike">
                <a:solidFill>
                  <a:srgbClr val="000000"/>
                </a:solidFill>
                <a:latin typeface="Times New Roman"/>
              </a:rPr>
              <a:t>&lt;number&gt;</a:t>
            </a:fld>
            <a:endParaRPr b="0" lang="en-IN" sz="1200" spc="-1" strike="noStrike">
              <a:solidFill>
                <a:srgbClr val="000000"/>
              </a:solidFill>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7 master">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8 master">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ortfolio">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9 master">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10 master">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1 master">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2 master">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3 master">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4 master">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5 master">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lide 6 master">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2.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hyperlink" Target="https://gamma.app/?utm_source=made-with-gamma" TargetMode="External"/><Relationship Id="rId3" Type="http://schemas.openxmlformats.org/officeDocument/2006/relationships/image" Target="../media/image1.png"/><Relationship Id="rId4"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49" r:id="rId2"/>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25"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26"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7" r:id="rId4"/>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28"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29"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9" r:id="rId4"/>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0" name=""/>
          <p:cNvSpPr/>
          <p:nvPr/>
        </p:nvSpPr>
        <p:spPr>
          <a:xfrm>
            <a:off x="5956560" y="7106040"/>
            <a:ext cx="6374160" cy="502200"/>
          </a:xfrm>
          <a:prstGeom prst="rect">
            <a:avLst/>
          </a:prstGeom>
          <a:noFill/>
          <a:ln w="0">
            <a:noFill/>
          </a:ln>
        </p:spPr>
        <p:style>
          <a:lnRef idx="0"/>
          <a:fillRef idx="0"/>
          <a:effectRef idx="0"/>
          <a:fontRef idx="minor"/>
        </p:style>
        <p:txBody>
          <a:bodyPr lIns="90000" rIns="90000" tIns="45000" bIns="45000" anchor="t">
            <a:noAutofit/>
          </a:bodyPr>
          <a:p>
            <a:pPr>
              <a:lnSpc>
                <a:spcPct val="100000"/>
              </a:lnSpc>
            </a:pPr>
            <a:fld id="{317FFC28-4919-44B1-8227-6CE6FD6C9F31}" type="author">
              <a:rPr b="0" lang="en-IN" sz="2610" spc="-1" strike="noStrike">
                <a:solidFill>
                  <a:srgbClr val="ffffff"/>
                </a:solidFill>
                <a:latin typeface="Arial"/>
              </a:rPr>
              <a:t> </a:t>
            </a:fld>
            <a:endParaRPr b="0" lang="en-IN" sz="2610" spc="-1" strike="noStrike">
              <a:solidFill>
                <a:srgbClr val="ffffff"/>
              </a:solidFill>
              <a:latin typeface="Arial"/>
            </a:endParaRPr>
          </a:p>
        </p:txBody>
      </p:sp>
      <p:sp>
        <p:nvSpPr>
          <p:cNvPr id="31" name=""/>
          <p:cNvSpPr/>
          <p:nvPr/>
        </p:nvSpPr>
        <p:spPr>
          <a:xfrm>
            <a:off x="37440" y="6718320"/>
            <a:ext cx="8882280" cy="25920"/>
          </a:xfrm>
          <a:prstGeom prst="roundRect">
            <a:avLst>
              <a:gd name="adj" fmla="val 50000"/>
            </a:avLst>
          </a:prstGeom>
          <a:gradFill rotWithShape="0">
            <a:gsLst>
              <a:gs pos="0">
                <a:srgbClr val="cccccc"/>
              </a:gs>
              <a:gs pos="100000">
                <a:srgbClr val="333333"/>
              </a:gs>
            </a:gsLst>
            <a:lin ang="0"/>
          </a:gradFill>
          <a:ln w="0">
            <a:noFill/>
          </a:ln>
        </p:spPr>
        <p:style>
          <a:lnRef idx="0"/>
          <a:fillRef idx="0"/>
          <a:effectRef idx="0"/>
          <a:fontRef idx="minor"/>
        </p:style>
        <p:txBody>
          <a:bodyPr lIns="90000" rIns="90000" tIns="-25920" bIns="-25920" anchor="ctr">
            <a:noAutofit/>
          </a:bodyPr>
          <a:p>
            <a:pPr>
              <a:lnSpc>
                <a:spcPct val="100000"/>
              </a:lnSpc>
            </a:pPr>
            <a:endParaRPr b="0" lang="en-IN" sz="1800" spc="-1" strike="noStrike">
              <a:solidFill>
                <a:srgbClr val="000000"/>
              </a:solidFill>
              <a:latin typeface="Arial"/>
              <a:ea typeface="DejaVu Sans"/>
            </a:endParaRPr>
          </a:p>
        </p:txBody>
      </p:sp>
      <p:sp>
        <p:nvSpPr>
          <p:cNvPr id="32" name=""/>
          <p:cNvSpPr/>
          <p:nvPr/>
        </p:nvSpPr>
        <p:spPr>
          <a:xfrm>
            <a:off x="5601240" y="7727760"/>
            <a:ext cx="9056880" cy="10080"/>
          </a:xfrm>
          <a:prstGeom prst="roundRect">
            <a:avLst>
              <a:gd name="adj" fmla="val 50000"/>
            </a:avLst>
          </a:prstGeom>
          <a:gradFill rotWithShape="0">
            <a:gsLst>
              <a:gs pos="0">
                <a:srgbClr val="cccccc"/>
              </a:gs>
              <a:gs pos="100000">
                <a:srgbClr val="333333"/>
              </a:gs>
            </a:gsLst>
            <a:lin ang="0"/>
          </a:gradFill>
          <a:ln w="0">
            <a:noFill/>
          </a:ln>
        </p:spPr>
        <p:style>
          <a:lnRef idx="0"/>
          <a:fillRef idx="0"/>
          <a:effectRef idx="0"/>
          <a:fontRef idx="minor"/>
        </p:style>
        <p:txBody>
          <a:bodyPr lIns="90000" rIns="90000" tIns="-37440" bIns="-37440" anchor="ctr">
            <a:noAutofit/>
          </a:bodyPr>
          <a:p>
            <a:pPr>
              <a:lnSpc>
                <a:spcPct val="100000"/>
              </a:lnSpc>
            </a:pPr>
            <a:endParaRPr b="0" lang="en-IN" sz="1800" spc="-1" strike="noStrike">
              <a:solidFill>
                <a:srgbClr val="000000"/>
              </a:solidFill>
              <a:latin typeface="Arial"/>
              <a:ea typeface="DejaVu Sans"/>
            </a:endParaRPr>
          </a:p>
        </p:txBody>
      </p:sp>
      <p:sp>
        <p:nvSpPr>
          <p:cNvPr id="33" name=""/>
          <p:cNvSpPr/>
          <p:nvPr/>
        </p:nvSpPr>
        <p:spPr>
          <a:xfrm>
            <a:off x="5870880" y="7176960"/>
            <a:ext cx="10080" cy="707040"/>
          </a:xfrm>
          <a:custGeom>
            <a:avLst/>
            <a:gdLst>
              <a:gd name="textAreaLeft" fmla="*/ 1440 w 10080"/>
              <a:gd name="textAreaRight" fmla="*/ 9000 w 10080"/>
              <a:gd name="textAreaTop" fmla="*/ 1440 h 707040"/>
              <a:gd name="textAreaBottom" fmla="*/ 705960 h 707040"/>
            </a:gdLst>
            <a:ahLst/>
            <a:rect l="textAreaLeft" t="textAreaTop" r="textAreaRight" b="textAreaBottom"/>
            <a:pathLst>
              <a:path w="21600" h="1415520">
                <a:moveTo>
                  <a:pt x="10800" y="0"/>
                </a:moveTo>
                <a:arcTo wR="10800" hR="10800" stAng="16200000" swAng="-5400000"/>
                <a:lnTo>
                  <a:pt x="0" y="1404720"/>
                </a:lnTo>
                <a:arcTo wR="10800" hR="10800" stAng="10800000" swAng="-5400000"/>
                <a:lnTo>
                  <a:pt x="10800" y="1415520"/>
                </a:lnTo>
                <a:arcTo wR="10800" hR="10800" stAng="5400000" swAng="-5400000"/>
                <a:lnTo>
                  <a:pt x="21600" y="10800"/>
                </a:lnTo>
                <a:arcTo wR="10800" hR="10800" stAng="0" swAng="-5400000"/>
                <a:close/>
              </a:path>
            </a:pathLst>
          </a:custGeom>
          <a:solidFill>
            <a:srgbClr val="cccccc"/>
          </a:solidFill>
          <a:ln w="0">
            <a:noFill/>
          </a:ln>
        </p:spPr>
        <p:style>
          <a:lnRef idx="0"/>
          <a:fillRef idx="0"/>
          <a:effectRef idx="0"/>
          <a:fontRef idx="minor"/>
        </p:style>
        <p:txBody>
          <a:bodyPr lIns="90000" rIns="90000" tIns="45000" bIns="45000" anchor="ctr">
            <a:noAutofit/>
          </a:bodyPr>
          <a:p>
            <a:pPr>
              <a:lnSpc>
                <a:spcPct val="100000"/>
              </a:lnSpc>
            </a:pPr>
            <a:endParaRPr b="0" lang="en-IN" sz="1800" spc="-1" strike="noStrike">
              <a:solidFill>
                <a:srgbClr val="000000"/>
              </a:solidFill>
              <a:latin typeface="Arial"/>
              <a:ea typeface="DejaVu Sans"/>
            </a:endParaRPr>
          </a:p>
        </p:txBody>
      </p:sp>
      <p:sp>
        <p:nvSpPr>
          <p:cNvPr id="34" name="PlaceHolder 1"/>
          <p:cNvSpPr>
            <a:spLocks noGrp="1"/>
          </p:cNvSpPr>
          <p:nvPr>
            <p:ph type="title"/>
          </p:nvPr>
        </p:nvSpPr>
        <p:spPr>
          <a:xfrm>
            <a:off x="731520" y="328320"/>
            <a:ext cx="13167000" cy="1373760"/>
          </a:xfrm>
          <a:prstGeom prst="rect">
            <a:avLst/>
          </a:prstGeom>
          <a:noFill/>
          <a:ln w="0">
            <a:noFill/>
          </a:ln>
        </p:spPr>
        <p:txBody>
          <a:bodyPr lIns="0" rIns="0" tIns="0" bIns="0" anchor="ctr">
            <a:noAutofit/>
          </a:bodyPr>
          <a:p>
            <a:pPr indent="0" algn="ctr">
              <a:buNone/>
            </a:pPr>
            <a:r>
              <a:rPr b="0" lang="en-IN" sz="4400" spc="-1" strike="noStrike">
                <a:solidFill>
                  <a:srgbClr val="ffffff"/>
                </a:solidFill>
                <a:latin typeface="Arial"/>
              </a:rPr>
              <a:t>Click to edit the title text format</a:t>
            </a:r>
            <a:endParaRPr b="0" lang="en-IN" sz="4400" spc="-1" strike="noStrike">
              <a:solidFill>
                <a:srgbClr val="ffffff"/>
              </a:solidFill>
              <a:latin typeface="Arial"/>
            </a:endParaRPr>
          </a:p>
        </p:txBody>
      </p:sp>
      <p:sp>
        <p:nvSpPr>
          <p:cNvPr id="35" name="PlaceHolder 2"/>
          <p:cNvSpPr>
            <a:spLocks noGrp="1"/>
          </p:cNvSpPr>
          <p:nvPr>
            <p:ph type="body"/>
          </p:nvPr>
        </p:nvSpPr>
        <p:spPr>
          <a:xfrm>
            <a:off x="731520" y="1925640"/>
            <a:ext cx="13167000" cy="477252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IN" sz="3200" spc="-1" strike="noStrike">
                <a:solidFill>
                  <a:srgbClr val="ffffff"/>
                </a:solidFill>
                <a:latin typeface="Arial"/>
              </a:rPr>
              <a:t>Click to edit the outline text format</a:t>
            </a:r>
            <a:endParaRPr b="0" lang="en-IN" sz="3200" spc="-1" strike="noStrike">
              <a:solidFill>
                <a:srgbClr val="ffffff"/>
              </a:solidFill>
              <a:latin typeface="Arial"/>
            </a:endParaRPr>
          </a:p>
          <a:p>
            <a:pPr lvl="1" marL="864000" indent="-324000">
              <a:spcBef>
                <a:spcPts val="1134"/>
              </a:spcBef>
              <a:buClr>
                <a:srgbClr val="ffffff"/>
              </a:buClr>
              <a:buSzPct val="75000"/>
              <a:buFont typeface="Symbol" charset="2"/>
              <a:buChar char=""/>
            </a:pPr>
            <a:r>
              <a:rPr b="0" lang="en-IN" sz="2800" spc="-1" strike="noStrike">
                <a:solidFill>
                  <a:srgbClr val="ffffff"/>
                </a:solidFill>
                <a:latin typeface="Arial"/>
              </a:rPr>
              <a:t>Second Outline Level</a:t>
            </a:r>
            <a:endParaRPr b="0" lang="en-IN" sz="2800" spc="-1" strike="noStrike">
              <a:solidFill>
                <a:srgbClr val="ffffff"/>
              </a:solidFill>
              <a:latin typeface="Arial"/>
            </a:endParaRPr>
          </a:p>
          <a:p>
            <a:pPr lvl="2" marL="1296000" indent="-288000">
              <a:spcBef>
                <a:spcPts val="850"/>
              </a:spcBef>
              <a:buClr>
                <a:srgbClr val="ffffff"/>
              </a:buClr>
              <a:buSzPct val="45000"/>
              <a:buFont typeface="Wingdings" charset="2"/>
              <a:buChar char=""/>
            </a:pPr>
            <a:r>
              <a:rPr b="0" lang="en-IN" sz="2400" spc="-1" strike="noStrike">
                <a:solidFill>
                  <a:srgbClr val="ffffff"/>
                </a:solidFill>
                <a:latin typeface="Arial"/>
              </a:rPr>
              <a:t>Third Outline Level</a:t>
            </a:r>
            <a:endParaRPr b="0" lang="en-IN" sz="2400" spc="-1" strike="noStrike">
              <a:solidFill>
                <a:srgbClr val="ffffff"/>
              </a:solidFill>
              <a:latin typeface="Arial"/>
            </a:endParaRPr>
          </a:p>
          <a:p>
            <a:pPr lvl="3" marL="1728000" indent="-216000">
              <a:spcBef>
                <a:spcPts val="567"/>
              </a:spcBef>
              <a:buClr>
                <a:srgbClr val="ffffff"/>
              </a:buClr>
              <a:buSzPct val="75000"/>
              <a:buFont typeface="Symbol" charset="2"/>
              <a:buChar char=""/>
            </a:pPr>
            <a:r>
              <a:rPr b="0" lang="en-IN" sz="2000" spc="-1" strike="noStrike">
                <a:solidFill>
                  <a:srgbClr val="ffffff"/>
                </a:solidFill>
                <a:latin typeface="Arial"/>
              </a:rPr>
              <a:t>Fourth Outline Level</a:t>
            </a:r>
            <a:endParaRPr b="0" lang="en-IN" sz="2000" spc="-1" strike="noStrike">
              <a:solidFill>
                <a:srgbClr val="ffffff"/>
              </a:solidFill>
              <a:latin typeface="Arial"/>
            </a:endParaRPr>
          </a:p>
          <a:p>
            <a:pPr lvl="4" marL="2160000" indent="-216000">
              <a:spcBef>
                <a:spcPts val="283"/>
              </a:spcBef>
              <a:buClr>
                <a:srgbClr val="ffffff"/>
              </a:buClr>
              <a:buSzPct val="45000"/>
              <a:buFont typeface="Wingdings" charset="2"/>
              <a:buChar char=""/>
            </a:pPr>
            <a:r>
              <a:rPr b="0" lang="en-IN" sz="2000" spc="-1" strike="noStrike">
                <a:solidFill>
                  <a:srgbClr val="ffffff"/>
                </a:solidFill>
                <a:latin typeface="Arial"/>
              </a:rPr>
              <a:t>Fifth Outline Level</a:t>
            </a:r>
            <a:endParaRPr b="0" lang="en-IN" sz="2000" spc="-1" strike="noStrike">
              <a:solidFill>
                <a:srgbClr val="ffffff"/>
              </a:solidFill>
              <a:latin typeface="Arial"/>
            </a:endParaRPr>
          </a:p>
          <a:p>
            <a:pPr lvl="5" marL="2592000" indent="-216000">
              <a:spcBef>
                <a:spcPts val="283"/>
              </a:spcBef>
              <a:buClr>
                <a:srgbClr val="ffffff"/>
              </a:buClr>
              <a:buSzPct val="45000"/>
              <a:buFont typeface="Wingdings" charset="2"/>
              <a:buChar char=""/>
            </a:pPr>
            <a:r>
              <a:rPr b="0" lang="en-IN" sz="2000" spc="-1" strike="noStrike">
                <a:solidFill>
                  <a:srgbClr val="ffffff"/>
                </a:solidFill>
                <a:latin typeface="Arial"/>
              </a:rPr>
              <a:t>Sixth Outline Level</a:t>
            </a:r>
            <a:endParaRPr b="0" lang="en-IN" sz="2000" spc="-1" strike="noStrike">
              <a:solidFill>
                <a:srgbClr val="ffffff"/>
              </a:solidFill>
              <a:latin typeface="Arial"/>
            </a:endParaRPr>
          </a:p>
          <a:p>
            <a:pPr lvl="6" marL="3024000" indent="-216000">
              <a:spcBef>
                <a:spcPts val="283"/>
              </a:spcBef>
              <a:buClr>
                <a:srgbClr val="ffffff"/>
              </a:buClr>
              <a:buSzPct val="45000"/>
              <a:buFont typeface="Wingdings" charset="2"/>
              <a:buChar char=""/>
            </a:pPr>
            <a:r>
              <a:rPr b="0" lang="en-IN" sz="2000" spc="-1" strike="noStrike">
                <a:solidFill>
                  <a:srgbClr val="ffffff"/>
                </a:solidFill>
                <a:latin typeface="Arial"/>
              </a:rPr>
              <a:t>Seventh Outline Level</a:t>
            </a:r>
            <a:endParaRPr b="0" lang="en-IN" sz="2000" spc="-1" strike="noStrike">
              <a:solidFill>
                <a:srgbClr val="ffffff"/>
              </a:solidFill>
              <a:latin typeface="Arial"/>
            </a:endParaRPr>
          </a:p>
        </p:txBody>
      </p:sp>
    </p:spTree>
  </p:cSld>
  <p:clrMap bg1="lt1" bg2="lt2" tx1="dk1" tx2="dk2" accent1="accent1" accent2="accent2" accent3="accent3" accent4="accent4" accent5="accent5" accent6="accent6" hlink="hlink" folHlink="folHlink"/>
  <p:sldLayoutIdLst>
    <p:sldLayoutId id="2147483671" r:id="rId2"/>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1"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2"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51"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4"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5"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53" r:id="rId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7"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8"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55" r:id="rId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10"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11"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57" r:id="rId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13"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14"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59" r:id="rId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16"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17"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1" r:id="rId4"/>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19"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20"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3" r:id="rId4"/>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 name="Shape 0"/>
          <p:cNvSpPr/>
          <p:nvPr/>
        </p:nvSpPr>
        <p:spPr>
          <a:xfrm>
            <a:off x="0" y="0"/>
            <a:ext cx="14629680" cy="8228880"/>
          </a:xfrm>
          <a:prstGeom prst="rect">
            <a:avLst/>
          </a:prstGeom>
          <a:solidFill>
            <a:srgbClr val="18171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sp>
        <p:nvSpPr>
          <p:cNvPr id="22" name="Shape 1"/>
          <p:cNvSpPr/>
          <p:nvPr/>
        </p:nvSpPr>
        <p:spPr>
          <a:xfrm>
            <a:off x="0" y="0"/>
            <a:ext cx="14629680" cy="8228880"/>
          </a:xfrm>
          <a:prstGeom prst="rect">
            <a:avLst/>
          </a:prstGeom>
          <a:solidFill>
            <a:srgbClr val="242429"/>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ndParaRPr>
          </a:p>
        </p:txBody>
      </p:sp>
      <p:pic>
        <p:nvPicPr>
          <p:cNvPr id="23" name="Image 0" descr="preencoded.png">
            <a:hlinkClick r:id="rId2"/>
          </p:cNvPr>
          <p:cNvPicPr/>
          <p:nvPr/>
        </p:nvPicPr>
        <p:blipFill>
          <a:blip r:embed="rId3"/>
          <a:stretch/>
        </p:blipFill>
        <p:spPr>
          <a:xfrm>
            <a:off x="12839040" y="7749720"/>
            <a:ext cx="1721880" cy="41076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65" r:id="rId4"/>
  </p:sldLayoutIdLst>
</p:sldMaster>
</file>

<file path=ppt/slides/_rels/slide1.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2.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2.xml"/><Relationship Id="rId3"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2.xml"/><Relationship Id="rId3"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slideLayout" Target="../slideLayouts/slideLayout12.xml"/><Relationship Id="rId5"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slideLayout" Target="../slideLayouts/slideLayout12.xml"/><Relationship Id="rId5"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slideLayout" Target="../slideLayouts/slideLayout12.xml"/><Relationship Id="rId5"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2" name="Image 0" descr="preencoded.png"/>
          <p:cNvPicPr/>
          <p:nvPr/>
        </p:nvPicPr>
        <p:blipFill>
          <a:blip r:embed="rId1"/>
          <a:stretch/>
        </p:blipFill>
        <p:spPr>
          <a:xfrm>
            <a:off x="9144000" y="0"/>
            <a:ext cx="5485680" cy="8228880"/>
          </a:xfrm>
          <a:prstGeom prst="rect">
            <a:avLst/>
          </a:prstGeom>
          <a:ln w="0">
            <a:noFill/>
          </a:ln>
        </p:spPr>
      </p:pic>
      <p:sp>
        <p:nvSpPr>
          <p:cNvPr id="43" name="Text 0"/>
          <p:cNvSpPr/>
          <p:nvPr/>
        </p:nvSpPr>
        <p:spPr>
          <a:xfrm>
            <a:off x="793800" y="2501640"/>
            <a:ext cx="5670000" cy="708120"/>
          </a:xfrm>
          <a:prstGeom prst="rect">
            <a:avLst/>
          </a:prstGeom>
          <a:noFill/>
          <a:ln w="0">
            <a:noFill/>
          </a:ln>
        </p:spPr>
        <p:style>
          <a:lnRef idx="0"/>
          <a:fillRef idx="0"/>
          <a:effectRef idx="0"/>
          <a:fontRef idx="minor"/>
        </p:style>
        <p:txBody>
          <a:bodyPr wrap="none" lIns="0" rIns="0" tIns="0" bIns="0" anchor="t">
            <a:noAutofit/>
          </a:bodyPr>
          <a:p>
            <a:pPr>
              <a:lnSpc>
                <a:spcPts val="5550"/>
              </a:lnSpc>
              <a:tabLst>
                <a:tab algn="l" pos="0"/>
              </a:tabLst>
            </a:pPr>
            <a:r>
              <a:rPr b="0" lang="en-US" sz="4450" spc="-1" strike="noStrike">
                <a:solidFill>
                  <a:srgbClr val="efd5fa"/>
                </a:solidFill>
                <a:latin typeface="Instrument Sans Medium"/>
                <a:ea typeface="Instrument Sans Medium"/>
              </a:rPr>
              <a:t>W</a:t>
            </a:r>
            <a:r>
              <a:rPr b="0" lang="en-US" sz="4450" spc="-1" strike="noStrike">
                <a:solidFill>
                  <a:srgbClr val="efd5fa"/>
                </a:solidFill>
                <a:latin typeface="Instrument Sans Medium"/>
                <a:ea typeface="Instrument Sans Medium"/>
              </a:rPr>
              <a:t>h</a:t>
            </a:r>
            <a:r>
              <a:rPr b="0" lang="en-US" sz="4450" spc="-1" strike="noStrike">
                <a:solidFill>
                  <a:srgbClr val="efd5fa"/>
                </a:solidFill>
                <a:latin typeface="Instrument Sans Medium"/>
                <a:ea typeface="Instrument Sans Medium"/>
              </a:rPr>
              <a:t>a</a:t>
            </a:r>
            <a:r>
              <a:rPr b="0" lang="en-US" sz="4450" spc="-1" strike="noStrike">
                <a:solidFill>
                  <a:srgbClr val="efd5fa"/>
                </a:solidFill>
                <a:latin typeface="Instrument Sans Medium"/>
                <a:ea typeface="Instrument Sans Medium"/>
              </a:rPr>
              <a:t>t</a:t>
            </a:r>
            <a:r>
              <a:rPr b="0" lang="en-US" sz="4450" spc="-1" strike="noStrike">
                <a:solidFill>
                  <a:srgbClr val="efd5fa"/>
                </a:solidFill>
                <a:latin typeface="Instrument Sans Medium"/>
                <a:ea typeface="Instrument Sans Medium"/>
              </a:rPr>
              <a:t> </a:t>
            </a:r>
            <a:r>
              <a:rPr b="0" lang="en-US" sz="4450" spc="-1" strike="noStrike">
                <a:solidFill>
                  <a:srgbClr val="efd5fa"/>
                </a:solidFill>
                <a:latin typeface="Instrument Sans Medium"/>
                <a:ea typeface="Instrument Sans Medium"/>
              </a:rPr>
              <a:t>i</a:t>
            </a:r>
            <a:r>
              <a:rPr b="0" lang="en-US" sz="4450" spc="-1" strike="noStrike">
                <a:solidFill>
                  <a:srgbClr val="efd5fa"/>
                </a:solidFill>
                <a:latin typeface="Instrument Sans Medium"/>
                <a:ea typeface="Instrument Sans Medium"/>
              </a:rPr>
              <a:t>s</a:t>
            </a:r>
            <a:r>
              <a:rPr b="0" lang="en-US" sz="4450" spc="-1" strike="noStrike">
                <a:solidFill>
                  <a:srgbClr val="efd5fa"/>
                </a:solidFill>
                <a:latin typeface="Instrument Sans Medium"/>
                <a:ea typeface="Instrument Sans Medium"/>
              </a:rPr>
              <a:t> </a:t>
            </a:r>
            <a:r>
              <a:rPr b="0" lang="en-US" sz="4450" spc="-1" strike="noStrike">
                <a:solidFill>
                  <a:srgbClr val="efd5fa"/>
                </a:solidFill>
                <a:latin typeface="Instrument Sans Medium"/>
                <a:ea typeface="Instrument Sans Medium"/>
              </a:rPr>
              <a:t>D</a:t>
            </a:r>
            <a:r>
              <a:rPr b="0" lang="en-US" sz="4450" spc="-1" strike="noStrike">
                <a:solidFill>
                  <a:srgbClr val="efd5fa"/>
                </a:solidFill>
                <a:latin typeface="Instrument Sans Medium"/>
                <a:ea typeface="Instrument Sans Medium"/>
              </a:rPr>
              <a:t>a</a:t>
            </a:r>
            <a:r>
              <a:rPr b="0" lang="en-US" sz="4450" spc="-1" strike="noStrike">
                <a:solidFill>
                  <a:srgbClr val="efd5fa"/>
                </a:solidFill>
                <a:latin typeface="Instrument Sans Medium"/>
                <a:ea typeface="Instrument Sans Medium"/>
              </a:rPr>
              <a:t>t</a:t>
            </a:r>
            <a:r>
              <a:rPr b="0" lang="en-US" sz="4450" spc="-1" strike="noStrike">
                <a:solidFill>
                  <a:srgbClr val="efd5fa"/>
                </a:solidFill>
                <a:latin typeface="Instrument Sans Medium"/>
                <a:ea typeface="Instrument Sans Medium"/>
              </a:rPr>
              <a:t>a</a:t>
            </a:r>
            <a:r>
              <a:rPr b="0" lang="en-US" sz="4450" spc="-1" strike="noStrike">
                <a:solidFill>
                  <a:srgbClr val="efd5fa"/>
                </a:solidFill>
                <a:latin typeface="Instrument Sans Medium"/>
                <a:ea typeface="Instrument Sans Medium"/>
              </a:rPr>
              <a:t> </a:t>
            </a:r>
            <a:r>
              <a:rPr b="0" lang="en-US" sz="4450" spc="-1" strike="noStrike">
                <a:solidFill>
                  <a:srgbClr val="efd5fa"/>
                </a:solidFill>
                <a:latin typeface="Instrument Sans Medium"/>
                <a:ea typeface="Instrument Sans Medium"/>
              </a:rPr>
              <a:t>M</a:t>
            </a:r>
            <a:r>
              <a:rPr b="0" lang="en-US" sz="4450" spc="-1" strike="noStrike">
                <a:solidFill>
                  <a:srgbClr val="efd5fa"/>
                </a:solidFill>
                <a:latin typeface="Instrument Sans Medium"/>
                <a:ea typeface="Instrument Sans Medium"/>
              </a:rPr>
              <a:t>i</a:t>
            </a:r>
            <a:r>
              <a:rPr b="0" lang="en-US" sz="4450" spc="-1" strike="noStrike">
                <a:solidFill>
                  <a:srgbClr val="efd5fa"/>
                </a:solidFill>
                <a:latin typeface="Instrument Sans Medium"/>
                <a:ea typeface="Instrument Sans Medium"/>
              </a:rPr>
              <a:t>n</a:t>
            </a:r>
            <a:r>
              <a:rPr b="0" lang="en-US" sz="4450" spc="-1" strike="noStrike">
                <a:solidFill>
                  <a:srgbClr val="efd5fa"/>
                </a:solidFill>
                <a:latin typeface="Instrument Sans Medium"/>
                <a:ea typeface="Instrument Sans Medium"/>
              </a:rPr>
              <a:t>i</a:t>
            </a:r>
            <a:r>
              <a:rPr b="0" lang="en-US" sz="4450" spc="-1" strike="noStrike">
                <a:solidFill>
                  <a:srgbClr val="efd5fa"/>
                </a:solidFill>
                <a:latin typeface="Instrument Sans Medium"/>
                <a:ea typeface="Instrument Sans Medium"/>
              </a:rPr>
              <a:t>n</a:t>
            </a:r>
            <a:r>
              <a:rPr b="0" lang="en-US" sz="4450" spc="-1" strike="noStrike">
                <a:solidFill>
                  <a:srgbClr val="efd5fa"/>
                </a:solidFill>
                <a:latin typeface="Instrument Sans Medium"/>
                <a:ea typeface="Instrument Sans Medium"/>
              </a:rPr>
              <a:t>g</a:t>
            </a:r>
            <a:r>
              <a:rPr b="0" lang="en-US" sz="4450" spc="-1" strike="noStrike">
                <a:solidFill>
                  <a:srgbClr val="efd5fa"/>
                </a:solidFill>
                <a:latin typeface="Instrument Sans Medium"/>
                <a:ea typeface="Instrument Sans Medium"/>
              </a:rPr>
              <a:t>?</a:t>
            </a:r>
            <a:endParaRPr b="0" lang="en-IN" sz="4450" spc="-1" strike="noStrike">
              <a:solidFill>
                <a:srgbClr val="ffffff"/>
              </a:solidFill>
              <a:latin typeface="Arial"/>
            </a:endParaRPr>
          </a:p>
        </p:txBody>
      </p:sp>
      <p:sp>
        <p:nvSpPr>
          <p:cNvPr id="44" name="Text 1"/>
          <p:cNvSpPr/>
          <p:nvPr/>
        </p:nvSpPr>
        <p:spPr>
          <a:xfrm>
            <a:off x="793800" y="3550680"/>
            <a:ext cx="7555680" cy="217656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Data mining is the interdisciplinary field that combines statistical analysis, machine learning, and database </a:t>
            </a:r>
            <a:r>
              <a:rPr b="0" lang="en-US" sz="1750" spc="-1" strike="noStrike">
                <a:solidFill>
                  <a:srgbClr val="c7cdd6"/>
                </a:solidFill>
                <a:latin typeface="Inter"/>
                <a:ea typeface="Inter"/>
              </a:rPr>
              <a:t>management to transform raw data into actionable intelligence. It involves the application of various techniques, </a:t>
            </a:r>
            <a:r>
              <a:rPr b="0" lang="en-US" sz="1750" spc="-1" strike="noStrike">
                <a:solidFill>
                  <a:srgbClr val="c7cdd6"/>
                </a:solidFill>
                <a:latin typeface="Inter"/>
                <a:ea typeface="Inter"/>
              </a:rPr>
              <a:t>such as clustering, classification, and association rule mining, to uncover hidden insights and patterns that can </a:t>
            </a:r>
            <a:r>
              <a:rPr b="0" lang="en-US" sz="1750" spc="-1" strike="noStrike">
                <a:solidFill>
                  <a:srgbClr val="c7cdd6"/>
                </a:solidFill>
                <a:latin typeface="Inter"/>
                <a:ea typeface="Inter"/>
              </a:rPr>
              <a:t>inform decision-making processes.</a:t>
            </a:r>
            <a:endParaRPr b="0" lang="en-IN" sz="175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5" name="Image 0" descr="preencoded.png"/>
          <p:cNvPicPr/>
          <p:nvPr/>
        </p:nvPicPr>
        <p:blipFill>
          <a:blip r:embed="rId1"/>
          <a:stretch/>
        </p:blipFill>
        <p:spPr>
          <a:xfrm>
            <a:off x="0" y="0"/>
            <a:ext cx="5485680" cy="8228880"/>
          </a:xfrm>
          <a:prstGeom prst="rect">
            <a:avLst/>
          </a:prstGeom>
          <a:ln w="0">
            <a:noFill/>
          </a:ln>
        </p:spPr>
      </p:pic>
      <p:sp>
        <p:nvSpPr>
          <p:cNvPr id="126" name="Text 0"/>
          <p:cNvSpPr/>
          <p:nvPr/>
        </p:nvSpPr>
        <p:spPr>
          <a:xfrm>
            <a:off x="6141960" y="625320"/>
            <a:ext cx="7832160" cy="1170000"/>
          </a:xfrm>
          <a:prstGeom prst="rect">
            <a:avLst/>
          </a:prstGeom>
          <a:noFill/>
          <a:ln w="0">
            <a:noFill/>
          </a:ln>
        </p:spPr>
        <p:style>
          <a:lnRef idx="0"/>
          <a:fillRef idx="0"/>
          <a:effectRef idx="0"/>
          <a:fontRef idx="minor"/>
        </p:style>
        <p:txBody>
          <a:bodyPr lIns="0" rIns="0" tIns="0" bIns="0" anchor="t">
            <a:noAutofit/>
          </a:bodyPr>
          <a:p>
            <a:pPr>
              <a:lnSpc>
                <a:spcPts val="4601"/>
              </a:lnSpc>
              <a:tabLst>
                <a:tab algn="l" pos="0"/>
              </a:tabLst>
            </a:pPr>
            <a:r>
              <a:rPr b="0" lang="en-US" sz="3650" spc="-1" strike="noStrike">
                <a:solidFill>
                  <a:srgbClr val="efd5fa"/>
                </a:solidFill>
                <a:latin typeface="Instrument Sans Medium"/>
                <a:ea typeface="Instrument Sans Medium"/>
              </a:rPr>
              <a:t>Ethical Considerations in Data Mining</a:t>
            </a:r>
            <a:endParaRPr b="0" lang="en-IN" sz="3650" spc="-1" strike="noStrike">
              <a:solidFill>
                <a:srgbClr val="ffffff"/>
              </a:solidFill>
              <a:latin typeface="Arial"/>
            </a:endParaRPr>
          </a:p>
        </p:txBody>
      </p:sp>
      <p:sp>
        <p:nvSpPr>
          <p:cNvPr id="127" name="Shape 1"/>
          <p:cNvSpPr/>
          <p:nvPr/>
        </p:nvSpPr>
        <p:spPr>
          <a:xfrm>
            <a:off x="6141960" y="2076840"/>
            <a:ext cx="7832160" cy="5526720"/>
          </a:xfrm>
          <a:prstGeom prst="roundRect">
            <a:avLst>
              <a:gd name="adj" fmla="val 508"/>
            </a:avLst>
          </a:prstGeom>
          <a:noFill/>
          <a:ln w="7620">
            <a:solidFill>
              <a:srgbClr val="ffffff">
                <a:alpha val="24000"/>
              </a:srgbClr>
            </a:solidFill>
            <a:round/>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128" name="Shape 2"/>
          <p:cNvSpPr/>
          <p:nvPr/>
        </p:nvSpPr>
        <p:spPr>
          <a:xfrm>
            <a:off x="6149520" y="2084400"/>
            <a:ext cx="7817040" cy="1737000"/>
          </a:xfrm>
          <a:prstGeom prst="rect">
            <a:avLst/>
          </a:prstGeom>
          <a:solidFill>
            <a:srgbClr val="ffffff">
              <a:alpha val="4000"/>
            </a:srgbClr>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000000"/>
              </a:solidFill>
              <a:latin typeface="Arial"/>
              <a:ea typeface="DejaVu Sans"/>
            </a:endParaRPr>
          </a:p>
        </p:txBody>
      </p:sp>
      <p:sp>
        <p:nvSpPr>
          <p:cNvPr id="129" name="Text 3"/>
          <p:cNvSpPr/>
          <p:nvPr/>
        </p:nvSpPr>
        <p:spPr>
          <a:xfrm>
            <a:off x="6336720" y="2204280"/>
            <a:ext cx="3529800" cy="298800"/>
          </a:xfrm>
          <a:prstGeom prst="rect">
            <a:avLst/>
          </a:prstGeom>
          <a:noFill/>
          <a:ln w="0">
            <a:noFill/>
          </a:ln>
        </p:spPr>
        <p:style>
          <a:lnRef idx="0"/>
          <a:fillRef idx="0"/>
          <a:effectRef idx="0"/>
          <a:fontRef idx="minor"/>
        </p:style>
        <p:txBody>
          <a:bodyPr wrap="none" lIns="0" rIns="0" tIns="0" bIns="0" anchor="t">
            <a:noAutofit/>
          </a:bodyPr>
          <a:p>
            <a:pPr>
              <a:lnSpc>
                <a:spcPts val="2350"/>
              </a:lnSpc>
              <a:tabLst>
                <a:tab algn="l" pos="0"/>
              </a:tabLst>
            </a:pPr>
            <a:r>
              <a:rPr b="0" lang="en-US" sz="1450" spc="-1" strike="noStrike">
                <a:solidFill>
                  <a:srgbClr val="c7cdd6"/>
                </a:solidFill>
                <a:latin typeface="Inter"/>
                <a:ea typeface="Inter"/>
              </a:rPr>
              <a:t>Privacy</a:t>
            </a:r>
            <a:endParaRPr b="0" lang="en-IN" sz="1450" spc="-1" strike="noStrike">
              <a:solidFill>
                <a:srgbClr val="ffffff"/>
              </a:solidFill>
              <a:latin typeface="Arial"/>
            </a:endParaRPr>
          </a:p>
        </p:txBody>
      </p:sp>
      <p:sp>
        <p:nvSpPr>
          <p:cNvPr id="130" name="Text 4"/>
          <p:cNvSpPr/>
          <p:nvPr/>
        </p:nvSpPr>
        <p:spPr>
          <a:xfrm>
            <a:off x="10249560" y="2204280"/>
            <a:ext cx="3529800" cy="1497240"/>
          </a:xfrm>
          <a:prstGeom prst="rect">
            <a:avLst/>
          </a:prstGeom>
          <a:noFill/>
          <a:ln w="0">
            <a:noFill/>
          </a:ln>
        </p:spPr>
        <p:style>
          <a:lnRef idx="0"/>
          <a:fillRef idx="0"/>
          <a:effectRef idx="0"/>
          <a:fontRef idx="minor"/>
        </p:style>
        <p:txBody>
          <a:bodyPr lIns="0" rIns="0" tIns="0" bIns="0" anchor="t">
            <a:noAutofit/>
          </a:bodyPr>
          <a:p>
            <a:pPr>
              <a:lnSpc>
                <a:spcPts val="2350"/>
              </a:lnSpc>
              <a:tabLst>
                <a:tab algn="l" pos="0"/>
              </a:tabLst>
            </a:pPr>
            <a:r>
              <a:rPr b="0" lang="en-US" sz="1450" spc="-1" strike="noStrike">
                <a:solidFill>
                  <a:srgbClr val="c7cdd6"/>
                </a:solidFill>
                <a:latin typeface="Inter"/>
                <a:ea typeface="Inter"/>
              </a:rPr>
              <a:t>Data mining techniques must be designed and implemented with robust privacy and data protection measures to safeguard the personal information of individuals.</a:t>
            </a:r>
            <a:endParaRPr b="0" lang="en-IN" sz="1450" spc="-1" strike="noStrike">
              <a:solidFill>
                <a:srgbClr val="ffffff"/>
              </a:solidFill>
              <a:latin typeface="Arial"/>
            </a:endParaRPr>
          </a:p>
        </p:txBody>
      </p:sp>
      <p:sp>
        <p:nvSpPr>
          <p:cNvPr id="131" name="Shape 5"/>
          <p:cNvSpPr/>
          <p:nvPr/>
        </p:nvSpPr>
        <p:spPr>
          <a:xfrm>
            <a:off x="6149520" y="3821760"/>
            <a:ext cx="7817040" cy="2036520"/>
          </a:xfrm>
          <a:prstGeom prst="rect">
            <a:avLst/>
          </a:prstGeom>
          <a:solidFill>
            <a:srgbClr val="000000">
              <a:alpha val="4000"/>
            </a:srgbClr>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132" name="Text 6"/>
          <p:cNvSpPr/>
          <p:nvPr/>
        </p:nvSpPr>
        <p:spPr>
          <a:xfrm>
            <a:off x="6336720" y="3941640"/>
            <a:ext cx="3529800" cy="298800"/>
          </a:xfrm>
          <a:prstGeom prst="rect">
            <a:avLst/>
          </a:prstGeom>
          <a:noFill/>
          <a:ln w="0">
            <a:noFill/>
          </a:ln>
        </p:spPr>
        <p:style>
          <a:lnRef idx="0"/>
          <a:fillRef idx="0"/>
          <a:effectRef idx="0"/>
          <a:fontRef idx="minor"/>
        </p:style>
        <p:txBody>
          <a:bodyPr wrap="none" lIns="0" rIns="0" tIns="0" bIns="0" anchor="t">
            <a:noAutofit/>
          </a:bodyPr>
          <a:p>
            <a:pPr>
              <a:lnSpc>
                <a:spcPts val="2350"/>
              </a:lnSpc>
              <a:tabLst>
                <a:tab algn="l" pos="0"/>
              </a:tabLst>
            </a:pPr>
            <a:r>
              <a:rPr b="0" lang="en-US" sz="1450" spc="-1" strike="noStrike">
                <a:solidFill>
                  <a:srgbClr val="c7cdd6"/>
                </a:solidFill>
                <a:latin typeface="Inter"/>
                <a:ea typeface="Inter"/>
              </a:rPr>
              <a:t>Bias and Fairness</a:t>
            </a:r>
            <a:endParaRPr b="0" lang="en-IN" sz="1450" spc="-1" strike="noStrike">
              <a:solidFill>
                <a:srgbClr val="ffffff"/>
              </a:solidFill>
              <a:latin typeface="Arial"/>
            </a:endParaRPr>
          </a:p>
        </p:txBody>
      </p:sp>
      <p:sp>
        <p:nvSpPr>
          <p:cNvPr id="133" name="Text 7"/>
          <p:cNvSpPr/>
          <p:nvPr/>
        </p:nvSpPr>
        <p:spPr>
          <a:xfrm>
            <a:off x="10249560" y="3941640"/>
            <a:ext cx="3529800" cy="1796760"/>
          </a:xfrm>
          <a:prstGeom prst="rect">
            <a:avLst/>
          </a:prstGeom>
          <a:noFill/>
          <a:ln w="0">
            <a:noFill/>
          </a:ln>
        </p:spPr>
        <p:style>
          <a:lnRef idx="0"/>
          <a:fillRef idx="0"/>
          <a:effectRef idx="0"/>
          <a:fontRef idx="minor"/>
        </p:style>
        <p:txBody>
          <a:bodyPr lIns="0" rIns="0" tIns="0" bIns="0" anchor="t">
            <a:noAutofit/>
          </a:bodyPr>
          <a:p>
            <a:pPr>
              <a:lnSpc>
                <a:spcPts val="2350"/>
              </a:lnSpc>
              <a:tabLst>
                <a:tab algn="l" pos="0"/>
              </a:tabLst>
            </a:pPr>
            <a:r>
              <a:rPr b="0" lang="en-US" sz="1450" spc="-1" strike="noStrike">
                <a:solidFill>
                  <a:srgbClr val="c7cdd6"/>
                </a:solidFill>
                <a:latin typeface="Inter"/>
                <a:ea typeface="Inter"/>
              </a:rPr>
              <a:t>Data mining models can potentially perpetuate or amplify existing societal biases if the underlying data is not representative or if the algorithms are not carefully designed to ensure fairness and non-discrimination.</a:t>
            </a:r>
            <a:endParaRPr b="0" lang="en-IN" sz="1450" spc="-1" strike="noStrike">
              <a:solidFill>
                <a:srgbClr val="ffffff"/>
              </a:solidFill>
              <a:latin typeface="Arial"/>
            </a:endParaRPr>
          </a:p>
        </p:txBody>
      </p:sp>
      <p:sp>
        <p:nvSpPr>
          <p:cNvPr id="134" name="Shape 8"/>
          <p:cNvSpPr/>
          <p:nvPr/>
        </p:nvSpPr>
        <p:spPr>
          <a:xfrm>
            <a:off x="6149520" y="5859000"/>
            <a:ext cx="7817040" cy="1737000"/>
          </a:xfrm>
          <a:prstGeom prst="rect">
            <a:avLst/>
          </a:prstGeom>
          <a:solidFill>
            <a:srgbClr val="ffffff">
              <a:alpha val="4000"/>
            </a:srgbClr>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000000"/>
              </a:solidFill>
              <a:latin typeface="Arial"/>
              <a:ea typeface="DejaVu Sans"/>
            </a:endParaRPr>
          </a:p>
        </p:txBody>
      </p:sp>
      <p:sp>
        <p:nvSpPr>
          <p:cNvPr id="135" name="Text 9"/>
          <p:cNvSpPr/>
          <p:nvPr/>
        </p:nvSpPr>
        <p:spPr>
          <a:xfrm>
            <a:off x="6336720" y="5978880"/>
            <a:ext cx="3529800" cy="298800"/>
          </a:xfrm>
          <a:prstGeom prst="rect">
            <a:avLst/>
          </a:prstGeom>
          <a:noFill/>
          <a:ln w="0">
            <a:noFill/>
          </a:ln>
        </p:spPr>
        <p:style>
          <a:lnRef idx="0"/>
          <a:fillRef idx="0"/>
          <a:effectRef idx="0"/>
          <a:fontRef idx="minor"/>
        </p:style>
        <p:txBody>
          <a:bodyPr wrap="none" lIns="0" rIns="0" tIns="0" bIns="0" anchor="t">
            <a:noAutofit/>
          </a:bodyPr>
          <a:p>
            <a:pPr>
              <a:lnSpc>
                <a:spcPts val="2350"/>
              </a:lnSpc>
              <a:tabLst>
                <a:tab algn="l" pos="0"/>
              </a:tabLst>
            </a:pPr>
            <a:r>
              <a:rPr b="0" lang="en-US" sz="1450" spc="-1" strike="noStrike">
                <a:solidFill>
                  <a:srgbClr val="c7cdd6"/>
                </a:solidFill>
                <a:latin typeface="Inter"/>
                <a:ea typeface="Inter"/>
              </a:rPr>
              <a:t>Transparency and Accountability</a:t>
            </a:r>
            <a:endParaRPr b="0" lang="en-IN" sz="1450" spc="-1" strike="noStrike">
              <a:solidFill>
                <a:srgbClr val="ffffff"/>
              </a:solidFill>
              <a:latin typeface="Arial"/>
            </a:endParaRPr>
          </a:p>
        </p:txBody>
      </p:sp>
      <p:sp>
        <p:nvSpPr>
          <p:cNvPr id="136" name="Text 10"/>
          <p:cNvSpPr/>
          <p:nvPr/>
        </p:nvSpPr>
        <p:spPr>
          <a:xfrm>
            <a:off x="10249560" y="5978880"/>
            <a:ext cx="3529800" cy="1497240"/>
          </a:xfrm>
          <a:prstGeom prst="rect">
            <a:avLst/>
          </a:prstGeom>
          <a:noFill/>
          <a:ln w="0">
            <a:noFill/>
          </a:ln>
        </p:spPr>
        <p:style>
          <a:lnRef idx="0"/>
          <a:fillRef idx="0"/>
          <a:effectRef idx="0"/>
          <a:fontRef idx="minor"/>
        </p:style>
        <p:txBody>
          <a:bodyPr lIns="0" rIns="0" tIns="0" bIns="0" anchor="t">
            <a:noAutofit/>
          </a:bodyPr>
          <a:p>
            <a:pPr>
              <a:lnSpc>
                <a:spcPts val="2350"/>
              </a:lnSpc>
              <a:tabLst>
                <a:tab algn="l" pos="0"/>
              </a:tabLst>
            </a:pPr>
            <a:r>
              <a:rPr b="0" lang="en-US" sz="1450" spc="-1" strike="noStrike">
                <a:solidFill>
                  <a:srgbClr val="c7cdd6"/>
                </a:solidFill>
                <a:latin typeface="Inter"/>
                <a:ea typeface="Inter"/>
              </a:rPr>
              <a:t>The decision-making processes of data mining models should be transparent and explainable, allowing for accountability and responsible use of the insights generated.</a:t>
            </a:r>
            <a:endParaRPr b="0" lang="en-IN" sz="145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
          <p:cNvSpPr/>
          <p:nvPr/>
        </p:nvSpPr>
        <p:spPr>
          <a:xfrm>
            <a:off x="4927680" y="3302640"/>
            <a:ext cx="5005440" cy="855000"/>
          </a:xfrm>
          <a:prstGeom prst="rect">
            <a:avLst/>
          </a:prstGeom>
          <a:noFill/>
          <a:ln w="0">
            <a:noFill/>
          </a:ln>
        </p:spPr>
        <p:style>
          <a:lnRef idx="0"/>
          <a:fillRef idx="0"/>
          <a:effectRef idx="0"/>
          <a:fontRef idx="minor"/>
        </p:style>
        <p:txBody>
          <a:bodyPr wrap="none" lIns="90000" rIns="90000" tIns="45000" bIns="45000" anchor="t">
            <a:noAutofit/>
          </a:bodyPr>
          <a:p>
            <a:pPr>
              <a:lnSpc>
                <a:spcPct val="100000"/>
              </a:lnSpc>
            </a:pPr>
            <a:r>
              <a:rPr b="1" lang="en-IN" sz="5400" spc="-1" strike="noStrike">
                <a:solidFill>
                  <a:srgbClr val="ffffff"/>
                </a:solidFill>
                <a:latin typeface="Arial"/>
              </a:rPr>
              <a:t>THANK  YOU...</a:t>
            </a:r>
            <a:endParaRPr b="0" lang="en-IN" sz="54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45" name="Image 0" descr="preencoded.png"/>
          <p:cNvPicPr/>
          <p:nvPr/>
        </p:nvPicPr>
        <p:blipFill>
          <a:blip r:embed="rId1"/>
          <a:stretch/>
        </p:blipFill>
        <p:spPr>
          <a:xfrm>
            <a:off x="0" y="0"/>
            <a:ext cx="5485680" cy="8228880"/>
          </a:xfrm>
          <a:prstGeom prst="rect">
            <a:avLst/>
          </a:prstGeom>
          <a:ln w="0">
            <a:noFill/>
          </a:ln>
        </p:spPr>
      </p:pic>
      <p:sp>
        <p:nvSpPr>
          <p:cNvPr id="46" name="Text 0"/>
          <p:cNvSpPr/>
          <p:nvPr/>
        </p:nvSpPr>
        <p:spPr>
          <a:xfrm>
            <a:off x="6270840" y="616320"/>
            <a:ext cx="7574400" cy="3864960"/>
          </a:xfrm>
          <a:prstGeom prst="rect">
            <a:avLst/>
          </a:prstGeom>
          <a:noFill/>
          <a:ln w="0">
            <a:noFill/>
          </a:ln>
        </p:spPr>
        <p:style>
          <a:lnRef idx="0"/>
          <a:fillRef idx="0"/>
          <a:effectRef idx="0"/>
          <a:fontRef idx="minor"/>
        </p:style>
        <p:txBody>
          <a:bodyPr lIns="0" rIns="0" tIns="0" bIns="0" anchor="t">
            <a:noAutofit/>
          </a:bodyPr>
          <a:p>
            <a:pPr>
              <a:lnSpc>
                <a:spcPts val="7600"/>
              </a:lnSpc>
              <a:tabLst>
                <a:tab algn="l" pos="0"/>
              </a:tabLst>
            </a:pPr>
            <a:r>
              <a:rPr b="0" lang="en-US" sz="6050" spc="-1" strike="noStrike">
                <a:solidFill>
                  <a:srgbClr val="efd5fa"/>
                </a:solidFill>
                <a:latin typeface="Instrument Sans Medium"/>
                <a:ea typeface="Instrument Sans Medium"/>
              </a:rPr>
              <a:t>Data Mining: Unlocking Insights for Real-World Impact</a:t>
            </a:r>
            <a:endParaRPr b="0" lang="en-IN" sz="6050" spc="-1" strike="noStrike">
              <a:solidFill>
                <a:srgbClr val="ffffff"/>
              </a:solidFill>
              <a:latin typeface="Arial"/>
            </a:endParaRPr>
          </a:p>
        </p:txBody>
      </p:sp>
      <p:sp>
        <p:nvSpPr>
          <p:cNvPr id="47" name="Text 1"/>
          <p:cNvSpPr/>
          <p:nvPr/>
        </p:nvSpPr>
        <p:spPr>
          <a:xfrm>
            <a:off x="6270840" y="4818240"/>
            <a:ext cx="7574400" cy="2150280"/>
          </a:xfrm>
          <a:prstGeom prst="rect">
            <a:avLst/>
          </a:prstGeom>
          <a:noFill/>
          <a:ln w="0">
            <a:noFill/>
          </a:ln>
        </p:spPr>
        <p:style>
          <a:lnRef idx="0"/>
          <a:fillRef idx="0"/>
          <a:effectRef idx="0"/>
          <a:fontRef idx="minor"/>
        </p:style>
        <p:txBody>
          <a:bodyPr lIns="0" rIns="0" tIns="0" bIns="0" anchor="t">
            <a:noAutofit/>
          </a:bodyPr>
          <a:p>
            <a:pPr>
              <a:lnSpc>
                <a:spcPts val="2801"/>
              </a:lnSpc>
              <a:tabLst>
                <a:tab algn="l" pos="0"/>
              </a:tabLst>
            </a:pPr>
            <a:r>
              <a:rPr b="0" lang="en-US" sz="1750" spc="-1" strike="noStrike">
                <a:solidFill>
                  <a:srgbClr val="c7cdd6"/>
                </a:solidFill>
                <a:latin typeface="Inter"/>
                <a:ea typeface="Inter"/>
              </a:rPr>
              <a:t>In the age of big data, the ability to extract meaningful insights from the vast troves of information available is becoming increasingly crucial. Data mining, the process of uncovering patterns, trends, and relationships within datasets, has emerged as a powerful tool for businesses, researchers, and organizations to make informed decisions and drive real-world impact.</a:t>
            </a:r>
            <a:endParaRPr b="0" lang="en-IN" sz="175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 name="Text 0"/>
          <p:cNvSpPr/>
          <p:nvPr/>
        </p:nvSpPr>
        <p:spPr>
          <a:xfrm>
            <a:off x="793800" y="1621440"/>
            <a:ext cx="11647440" cy="708120"/>
          </a:xfrm>
          <a:prstGeom prst="rect">
            <a:avLst/>
          </a:prstGeom>
          <a:noFill/>
          <a:ln w="0">
            <a:noFill/>
          </a:ln>
        </p:spPr>
        <p:style>
          <a:lnRef idx="0"/>
          <a:fillRef idx="0"/>
          <a:effectRef idx="0"/>
          <a:fontRef idx="minor"/>
        </p:style>
        <p:txBody>
          <a:bodyPr wrap="none" lIns="0" rIns="0" tIns="0" bIns="0" anchor="t">
            <a:noAutofit/>
          </a:bodyPr>
          <a:p>
            <a:pPr>
              <a:lnSpc>
                <a:spcPts val="5550"/>
              </a:lnSpc>
              <a:tabLst>
                <a:tab algn="l" pos="0"/>
              </a:tabLst>
            </a:pPr>
            <a:r>
              <a:rPr b="0" lang="en-US" sz="4450" spc="-1" strike="noStrike">
                <a:solidFill>
                  <a:srgbClr val="efd5fa"/>
                </a:solidFill>
                <a:latin typeface="Instrument Sans Medium"/>
                <a:ea typeface="Instrument Sans Medium"/>
              </a:rPr>
              <a:t>Importance of Data Mining in the Digital Age</a:t>
            </a:r>
            <a:endParaRPr b="0" lang="en-IN" sz="4450" spc="-1" strike="noStrike">
              <a:solidFill>
                <a:srgbClr val="ffffff"/>
              </a:solidFill>
              <a:latin typeface="Arial"/>
            </a:endParaRPr>
          </a:p>
        </p:txBody>
      </p:sp>
      <p:pic>
        <p:nvPicPr>
          <p:cNvPr id="49" name="Image 0" descr="preencoded.png"/>
          <p:cNvPicPr/>
          <p:nvPr/>
        </p:nvPicPr>
        <p:blipFill>
          <a:blip r:embed="rId1"/>
          <a:stretch/>
        </p:blipFill>
        <p:spPr>
          <a:xfrm>
            <a:off x="793800" y="2783520"/>
            <a:ext cx="566280" cy="566280"/>
          </a:xfrm>
          <a:prstGeom prst="rect">
            <a:avLst/>
          </a:prstGeom>
          <a:ln w="0">
            <a:noFill/>
          </a:ln>
        </p:spPr>
      </p:pic>
      <p:sp>
        <p:nvSpPr>
          <p:cNvPr id="50" name="Text 1"/>
          <p:cNvSpPr/>
          <p:nvPr/>
        </p:nvSpPr>
        <p:spPr>
          <a:xfrm>
            <a:off x="793800" y="3577320"/>
            <a:ext cx="283464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Rapid Data Growth</a:t>
            </a:r>
            <a:endParaRPr b="0" lang="en-IN" sz="2200" spc="-1" strike="noStrike">
              <a:solidFill>
                <a:srgbClr val="ffffff"/>
              </a:solidFill>
              <a:latin typeface="Arial"/>
            </a:endParaRPr>
          </a:p>
        </p:txBody>
      </p:sp>
      <p:sp>
        <p:nvSpPr>
          <p:cNvPr id="51" name="Text 2"/>
          <p:cNvSpPr/>
          <p:nvPr/>
        </p:nvSpPr>
        <p:spPr>
          <a:xfrm>
            <a:off x="793800" y="4068000"/>
            <a:ext cx="4120200" cy="25394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The exponential growth of digital data from sources like social media, internet of things, and e-commerce has made data mining an essential tool for extracting valuable insights from the overwhelming volume of information.</a:t>
            </a:r>
            <a:endParaRPr b="0" lang="en-IN" sz="1750" spc="-1" strike="noStrike">
              <a:solidFill>
                <a:srgbClr val="ffffff"/>
              </a:solidFill>
              <a:latin typeface="Arial"/>
            </a:endParaRPr>
          </a:p>
        </p:txBody>
      </p:sp>
      <p:pic>
        <p:nvPicPr>
          <p:cNvPr id="52" name="Image 1" descr="preencoded.png"/>
          <p:cNvPicPr/>
          <p:nvPr/>
        </p:nvPicPr>
        <p:blipFill>
          <a:blip r:embed="rId2"/>
          <a:stretch/>
        </p:blipFill>
        <p:spPr>
          <a:xfrm>
            <a:off x="5254560" y="2783520"/>
            <a:ext cx="566280" cy="566280"/>
          </a:xfrm>
          <a:prstGeom prst="rect">
            <a:avLst/>
          </a:prstGeom>
          <a:ln w="0">
            <a:noFill/>
          </a:ln>
        </p:spPr>
      </p:pic>
      <p:sp>
        <p:nvSpPr>
          <p:cNvPr id="53" name="Text 3"/>
          <p:cNvSpPr/>
          <p:nvPr/>
        </p:nvSpPr>
        <p:spPr>
          <a:xfrm>
            <a:off x="5254560" y="3577320"/>
            <a:ext cx="344556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Informed Decision Making</a:t>
            </a:r>
            <a:endParaRPr b="0" lang="en-IN" sz="2200" spc="-1" strike="noStrike">
              <a:solidFill>
                <a:srgbClr val="ffffff"/>
              </a:solidFill>
              <a:latin typeface="Arial"/>
            </a:endParaRPr>
          </a:p>
        </p:txBody>
      </p:sp>
      <p:sp>
        <p:nvSpPr>
          <p:cNvPr id="54" name="Text 4"/>
          <p:cNvSpPr/>
          <p:nvPr/>
        </p:nvSpPr>
        <p:spPr>
          <a:xfrm>
            <a:off x="5254560" y="4068000"/>
            <a:ext cx="4120200" cy="181368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Data mining enables organizations to make informed, data-driven decisions by uncovering patterns, trends, and correlations that can guide strategic planning and operational optimization.</a:t>
            </a:r>
            <a:endParaRPr b="0" lang="en-IN" sz="1750" spc="-1" strike="noStrike">
              <a:solidFill>
                <a:srgbClr val="ffffff"/>
              </a:solidFill>
              <a:latin typeface="Arial"/>
            </a:endParaRPr>
          </a:p>
        </p:txBody>
      </p:sp>
      <p:pic>
        <p:nvPicPr>
          <p:cNvPr id="55" name="Image 2" descr="preencoded.png"/>
          <p:cNvPicPr/>
          <p:nvPr/>
        </p:nvPicPr>
        <p:blipFill>
          <a:blip r:embed="rId3"/>
          <a:stretch/>
        </p:blipFill>
        <p:spPr>
          <a:xfrm>
            <a:off x="9715680" y="2783520"/>
            <a:ext cx="566280" cy="566280"/>
          </a:xfrm>
          <a:prstGeom prst="rect">
            <a:avLst/>
          </a:prstGeom>
          <a:ln w="0">
            <a:noFill/>
          </a:ln>
        </p:spPr>
      </p:pic>
      <p:sp>
        <p:nvSpPr>
          <p:cNvPr id="56" name="Text 5"/>
          <p:cNvSpPr/>
          <p:nvPr/>
        </p:nvSpPr>
        <p:spPr>
          <a:xfrm>
            <a:off x="9715680" y="3577320"/>
            <a:ext cx="313308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Competitive Advantage</a:t>
            </a:r>
            <a:endParaRPr b="0" lang="en-IN" sz="2200" spc="-1" strike="noStrike">
              <a:solidFill>
                <a:srgbClr val="ffffff"/>
              </a:solidFill>
              <a:latin typeface="Arial"/>
            </a:endParaRPr>
          </a:p>
        </p:txBody>
      </p:sp>
      <p:sp>
        <p:nvSpPr>
          <p:cNvPr id="57" name="Text 6"/>
          <p:cNvSpPr/>
          <p:nvPr/>
        </p:nvSpPr>
        <p:spPr>
          <a:xfrm>
            <a:off x="9715680" y="4068000"/>
            <a:ext cx="4120200" cy="25394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Effective data mining can provide organizations with a competitive edge by identifying new market opportunities, optimizing business processes, and delivering personalized experiences to customers.</a:t>
            </a:r>
            <a:endParaRPr b="0" lang="en-IN" sz="175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8" name="Text 0"/>
          <p:cNvSpPr/>
          <p:nvPr/>
        </p:nvSpPr>
        <p:spPr>
          <a:xfrm>
            <a:off x="793800" y="1814040"/>
            <a:ext cx="8039160" cy="708120"/>
          </a:xfrm>
          <a:prstGeom prst="rect">
            <a:avLst/>
          </a:prstGeom>
          <a:noFill/>
          <a:ln w="0">
            <a:noFill/>
          </a:ln>
        </p:spPr>
        <p:style>
          <a:lnRef idx="0"/>
          <a:fillRef idx="0"/>
          <a:effectRef idx="0"/>
          <a:fontRef idx="minor"/>
        </p:style>
        <p:txBody>
          <a:bodyPr wrap="none" lIns="0" rIns="0" tIns="0" bIns="0" anchor="t">
            <a:noAutofit/>
          </a:bodyPr>
          <a:p>
            <a:pPr>
              <a:lnSpc>
                <a:spcPts val="5550"/>
              </a:lnSpc>
              <a:tabLst>
                <a:tab algn="l" pos="0"/>
              </a:tabLst>
            </a:pPr>
            <a:r>
              <a:rPr b="0" lang="en-US" sz="4450" spc="-1" strike="noStrike">
                <a:solidFill>
                  <a:srgbClr val="efd5fa"/>
                </a:solidFill>
                <a:latin typeface="Instrument Sans Medium"/>
                <a:ea typeface="Instrument Sans Medium"/>
              </a:rPr>
              <a:t>Key Techniques in Data Mining</a:t>
            </a:r>
            <a:endParaRPr b="0" lang="en-IN" sz="4450" spc="-1" strike="noStrike">
              <a:solidFill>
                <a:srgbClr val="ffffff"/>
              </a:solidFill>
              <a:latin typeface="Arial"/>
            </a:endParaRPr>
          </a:p>
        </p:txBody>
      </p:sp>
      <p:sp>
        <p:nvSpPr>
          <p:cNvPr id="59" name="Text 1"/>
          <p:cNvSpPr/>
          <p:nvPr/>
        </p:nvSpPr>
        <p:spPr>
          <a:xfrm>
            <a:off x="793800" y="3089880"/>
            <a:ext cx="283464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efd5fa"/>
                </a:solidFill>
                <a:latin typeface="Instrument Sans Medium"/>
                <a:ea typeface="Instrument Sans Medium"/>
              </a:rPr>
              <a:t>Supervised Learning</a:t>
            </a:r>
            <a:endParaRPr b="0" lang="en-IN" sz="2200" spc="-1" strike="noStrike">
              <a:solidFill>
                <a:srgbClr val="ffffff"/>
              </a:solidFill>
              <a:latin typeface="Arial"/>
            </a:endParaRPr>
          </a:p>
        </p:txBody>
      </p:sp>
      <p:sp>
        <p:nvSpPr>
          <p:cNvPr id="60" name="Text 2"/>
          <p:cNvSpPr/>
          <p:nvPr/>
        </p:nvSpPr>
        <p:spPr>
          <a:xfrm>
            <a:off x="793800" y="3670920"/>
            <a:ext cx="3977280" cy="217656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Supervised learning techniques, such as regression and classification, use labeled data to train models that can predict outcomes or classify new data based on patterns in the training set.</a:t>
            </a:r>
            <a:endParaRPr b="0" lang="en-IN" sz="1750" spc="-1" strike="noStrike">
              <a:solidFill>
                <a:srgbClr val="ffffff"/>
              </a:solidFill>
              <a:latin typeface="Arial"/>
            </a:endParaRPr>
          </a:p>
        </p:txBody>
      </p:sp>
      <p:sp>
        <p:nvSpPr>
          <p:cNvPr id="61" name="Text 3"/>
          <p:cNvSpPr/>
          <p:nvPr/>
        </p:nvSpPr>
        <p:spPr>
          <a:xfrm>
            <a:off x="5333040" y="3089880"/>
            <a:ext cx="303912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efd5fa"/>
                </a:solidFill>
                <a:latin typeface="Instrument Sans Medium"/>
                <a:ea typeface="Instrument Sans Medium"/>
              </a:rPr>
              <a:t>Unsupervised Learning</a:t>
            </a:r>
            <a:endParaRPr b="0" lang="en-IN" sz="2200" spc="-1" strike="noStrike">
              <a:solidFill>
                <a:srgbClr val="ffffff"/>
              </a:solidFill>
              <a:latin typeface="Arial"/>
            </a:endParaRPr>
          </a:p>
        </p:txBody>
      </p:sp>
      <p:sp>
        <p:nvSpPr>
          <p:cNvPr id="62" name="Text 4"/>
          <p:cNvSpPr/>
          <p:nvPr/>
        </p:nvSpPr>
        <p:spPr>
          <a:xfrm>
            <a:off x="5333040" y="3670920"/>
            <a:ext cx="3977280" cy="217656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Unsupervised learning methods, including clustering and association rule mining and DR, identify hidden patterns and relationships in data without relying on predefined labels or categories.</a:t>
            </a:r>
            <a:endParaRPr b="0" lang="en-IN" sz="1750" spc="-1" strike="noStrike">
              <a:solidFill>
                <a:srgbClr val="ffffff"/>
              </a:solidFill>
              <a:latin typeface="Arial"/>
            </a:endParaRPr>
          </a:p>
        </p:txBody>
      </p:sp>
      <p:sp>
        <p:nvSpPr>
          <p:cNvPr id="63" name="Text 5"/>
          <p:cNvSpPr/>
          <p:nvPr/>
        </p:nvSpPr>
        <p:spPr>
          <a:xfrm>
            <a:off x="9871920" y="3089880"/>
            <a:ext cx="283464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efd5fa"/>
                </a:solidFill>
                <a:latin typeface="Instrument Sans Medium"/>
                <a:ea typeface="Instrument Sans Medium"/>
              </a:rPr>
              <a:t>Anomaly Detection</a:t>
            </a:r>
            <a:endParaRPr b="0" lang="en-IN" sz="2200" spc="-1" strike="noStrike">
              <a:solidFill>
                <a:srgbClr val="ffffff"/>
              </a:solidFill>
              <a:latin typeface="Arial"/>
            </a:endParaRPr>
          </a:p>
        </p:txBody>
      </p:sp>
      <p:sp>
        <p:nvSpPr>
          <p:cNvPr id="64" name="Text 6"/>
          <p:cNvSpPr/>
          <p:nvPr/>
        </p:nvSpPr>
        <p:spPr>
          <a:xfrm>
            <a:off x="9871920" y="3670920"/>
            <a:ext cx="3977280" cy="25394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Data mining can also be used to identify outliers and anomalies within a dataset, which can be crucial for fraud detection, system monitoring, and other applications where identifying unusual patterns is important.</a:t>
            </a:r>
            <a:endParaRPr b="0" lang="en-IN" sz="175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5" name="Text 0"/>
          <p:cNvSpPr/>
          <p:nvPr/>
        </p:nvSpPr>
        <p:spPr>
          <a:xfrm>
            <a:off x="750600" y="762840"/>
            <a:ext cx="10355040" cy="669600"/>
          </a:xfrm>
          <a:prstGeom prst="rect">
            <a:avLst/>
          </a:prstGeom>
          <a:noFill/>
          <a:ln w="0">
            <a:noFill/>
          </a:ln>
        </p:spPr>
        <p:style>
          <a:lnRef idx="0"/>
          <a:fillRef idx="0"/>
          <a:effectRef idx="0"/>
          <a:fontRef idx="minor"/>
        </p:style>
        <p:txBody>
          <a:bodyPr wrap="none" lIns="0" rIns="0" tIns="0" bIns="0" anchor="t">
            <a:noAutofit/>
          </a:bodyPr>
          <a:p>
            <a:pPr>
              <a:lnSpc>
                <a:spcPts val="5250"/>
              </a:lnSpc>
              <a:tabLst>
                <a:tab algn="l" pos="0"/>
              </a:tabLst>
            </a:pPr>
            <a:r>
              <a:rPr b="0" lang="en-US" sz="4200" spc="-1" strike="noStrike">
                <a:solidFill>
                  <a:srgbClr val="efd5fa"/>
                </a:solidFill>
                <a:latin typeface="Instrument Sans Medium"/>
                <a:ea typeface="Instrument Sans Medium"/>
              </a:rPr>
              <a:t>Supervised Learning: Predictive Modeling</a:t>
            </a:r>
            <a:endParaRPr b="0" lang="en-IN" sz="4200" spc="-1" strike="noStrike">
              <a:solidFill>
                <a:srgbClr val="ffffff"/>
              </a:solidFill>
              <a:latin typeface="Arial"/>
            </a:endParaRPr>
          </a:p>
        </p:txBody>
      </p:sp>
      <p:sp>
        <p:nvSpPr>
          <p:cNvPr id="66" name="Shape 1"/>
          <p:cNvSpPr/>
          <p:nvPr/>
        </p:nvSpPr>
        <p:spPr>
          <a:xfrm>
            <a:off x="750600" y="4664520"/>
            <a:ext cx="13128480" cy="29880"/>
          </a:xfrm>
          <a:prstGeom prst="roundRect">
            <a:avLst>
              <a:gd name="adj" fmla="val 105568"/>
            </a:avLst>
          </a:prstGeom>
          <a:solidFill>
            <a:srgbClr val="5c5c61"/>
          </a:solidFill>
          <a:ln w="0">
            <a:noFill/>
          </a:ln>
        </p:spPr>
        <p:style>
          <a:lnRef idx="0"/>
          <a:fillRef idx="0"/>
          <a:effectRef idx="0"/>
          <a:fontRef idx="minor"/>
        </p:style>
        <p:txBody>
          <a:bodyPr lIns="90000" rIns="90000" tIns="-23400" bIns="-23400" anchor="t">
            <a:noAutofit/>
          </a:bodyPr>
          <a:p>
            <a:pPr>
              <a:lnSpc>
                <a:spcPct val="100000"/>
              </a:lnSpc>
            </a:pPr>
            <a:endParaRPr b="0" lang="en-IN" sz="1800" spc="-1" strike="noStrike">
              <a:solidFill>
                <a:srgbClr val="ffffff"/>
              </a:solidFill>
              <a:latin typeface="Arial"/>
              <a:ea typeface="DejaVu Sans"/>
            </a:endParaRPr>
          </a:p>
        </p:txBody>
      </p:sp>
      <p:sp>
        <p:nvSpPr>
          <p:cNvPr id="67" name="Shape 2"/>
          <p:cNvSpPr/>
          <p:nvPr/>
        </p:nvSpPr>
        <p:spPr>
          <a:xfrm>
            <a:off x="3963960" y="3913920"/>
            <a:ext cx="29880" cy="749880"/>
          </a:xfrm>
          <a:prstGeom prst="roundRect">
            <a:avLst>
              <a:gd name="adj" fmla="val 105568"/>
            </a:avLst>
          </a:prstGeom>
          <a:solidFill>
            <a:srgbClr val="5c5c61"/>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68" name="Shape 3"/>
          <p:cNvSpPr/>
          <p:nvPr/>
        </p:nvSpPr>
        <p:spPr>
          <a:xfrm>
            <a:off x="3737880" y="4422960"/>
            <a:ext cx="481680" cy="481680"/>
          </a:xfrm>
          <a:prstGeom prst="roundRect">
            <a:avLst>
              <a:gd name="adj" fmla="val 6668"/>
            </a:avLst>
          </a:prstGeom>
          <a:solidFill>
            <a:srgbClr val="434348"/>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69" name="Text 4"/>
          <p:cNvSpPr/>
          <p:nvPr/>
        </p:nvSpPr>
        <p:spPr>
          <a:xfrm>
            <a:off x="3916440" y="4503600"/>
            <a:ext cx="124560" cy="321120"/>
          </a:xfrm>
          <a:prstGeom prst="rect">
            <a:avLst/>
          </a:prstGeom>
          <a:noFill/>
          <a:ln w="0">
            <a:noFill/>
          </a:ln>
        </p:spPr>
        <p:style>
          <a:lnRef idx="0"/>
          <a:fillRef idx="0"/>
          <a:effectRef idx="0"/>
          <a:fontRef idx="minor"/>
        </p:style>
        <p:txBody>
          <a:bodyPr wrap="none" lIns="0" rIns="0" tIns="0" bIns="0" anchor="t">
            <a:noAutofit/>
          </a:bodyPr>
          <a:p>
            <a:pPr algn="ctr">
              <a:lnSpc>
                <a:spcPts val="2500"/>
              </a:lnSpc>
              <a:tabLst>
                <a:tab algn="l" pos="0"/>
              </a:tabLst>
            </a:pPr>
            <a:r>
              <a:rPr b="0" lang="en-US" sz="2500" spc="-1" strike="noStrike">
                <a:solidFill>
                  <a:srgbClr val="c7cdd6"/>
                </a:solidFill>
                <a:latin typeface="Instrument Sans Medium"/>
                <a:ea typeface="Instrument Sans Medium"/>
              </a:rPr>
              <a:t>1</a:t>
            </a:r>
            <a:endParaRPr b="0" lang="en-IN" sz="2500" spc="-1" strike="noStrike">
              <a:solidFill>
                <a:srgbClr val="ffffff"/>
              </a:solidFill>
              <a:latin typeface="Arial"/>
            </a:endParaRPr>
          </a:p>
        </p:txBody>
      </p:sp>
      <p:sp>
        <p:nvSpPr>
          <p:cNvPr id="70" name="Text 5"/>
          <p:cNvSpPr/>
          <p:nvPr/>
        </p:nvSpPr>
        <p:spPr>
          <a:xfrm>
            <a:off x="2638440" y="1862280"/>
            <a:ext cx="2680560" cy="334440"/>
          </a:xfrm>
          <a:prstGeom prst="rect">
            <a:avLst/>
          </a:prstGeom>
          <a:noFill/>
          <a:ln w="0">
            <a:noFill/>
          </a:ln>
        </p:spPr>
        <p:style>
          <a:lnRef idx="0"/>
          <a:fillRef idx="0"/>
          <a:effectRef idx="0"/>
          <a:fontRef idx="minor"/>
        </p:style>
        <p:txBody>
          <a:bodyPr wrap="none" lIns="0" rIns="0" tIns="0" bIns="0" anchor="t">
            <a:noAutofit/>
          </a:bodyPr>
          <a:p>
            <a:pPr algn="ctr">
              <a:lnSpc>
                <a:spcPts val="2599"/>
              </a:lnSpc>
              <a:tabLst>
                <a:tab algn="l" pos="0"/>
              </a:tabLst>
            </a:pPr>
            <a:r>
              <a:rPr b="0" lang="en-US" sz="2100" spc="-1" strike="noStrike">
                <a:solidFill>
                  <a:srgbClr val="c7cdd6"/>
                </a:solidFill>
                <a:latin typeface="Instrument Sans Medium"/>
                <a:ea typeface="Instrument Sans Medium"/>
              </a:rPr>
              <a:t>Data Preparation</a:t>
            </a:r>
            <a:endParaRPr b="0" lang="en-IN" sz="2100" spc="-1" strike="noStrike">
              <a:solidFill>
                <a:srgbClr val="ffffff"/>
              </a:solidFill>
              <a:latin typeface="Arial"/>
            </a:endParaRPr>
          </a:p>
        </p:txBody>
      </p:sp>
      <p:sp>
        <p:nvSpPr>
          <p:cNvPr id="71" name="Text 6"/>
          <p:cNvSpPr/>
          <p:nvPr/>
        </p:nvSpPr>
        <p:spPr>
          <a:xfrm>
            <a:off x="965160" y="2325960"/>
            <a:ext cx="6027480" cy="1372320"/>
          </a:xfrm>
          <a:prstGeom prst="rect">
            <a:avLst/>
          </a:prstGeom>
          <a:noFill/>
          <a:ln w="0">
            <a:noFill/>
          </a:ln>
        </p:spPr>
        <p:style>
          <a:lnRef idx="0"/>
          <a:fillRef idx="0"/>
          <a:effectRef idx="0"/>
          <a:fontRef idx="minor"/>
        </p:style>
        <p:txBody>
          <a:bodyPr lIns="0" rIns="0" tIns="0" bIns="0" anchor="t">
            <a:noAutofit/>
          </a:bodyPr>
          <a:p>
            <a:pPr algn="ctr">
              <a:lnSpc>
                <a:spcPts val="2701"/>
              </a:lnSpc>
              <a:tabLst>
                <a:tab algn="l" pos="0"/>
              </a:tabLst>
            </a:pPr>
            <a:r>
              <a:rPr b="0" lang="en-US" sz="1650" spc="-1" strike="noStrike">
                <a:solidFill>
                  <a:srgbClr val="c7cdd6"/>
                </a:solidFill>
                <a:latin typeface="Inter"/>
                <a:ea typeface="Inter"/>
              </a:rPr>
              <a:t>The first step in supervised learning is to clean, transform, and prepare the dataset for analysis, ensuring that the data is accurate, complete, and suitable for the specific predictive modeling task.</a:t>
            </a:r>
            <a:endParaRPr b="0" lang="en-IN" sz="1650" spc="-1" strike="noStrike">
              <a:solidFill>
                <a:srgbClr val="ffffff"/>
              </a:solidFill>
              <a:latin typeface="Arial"/>
            </a:endParaRPr>
          </a:p>
        </p:txBody>
      </p:sp>
      <p:sp>
        <p:nvSpPr>
          <p:cNvPr id="72" name="Shape 7"/>
          <p:cNvSpPr/>
          <p:nvPr/>
        </p:nvSpPr>
        <p:spPr>
          <a:xfrm>
            <a:off x="7299720" y="4664160"/>
            <a:ext cx="29880" cy="749880"/>
          </a:xfrm>
          <a:prstGeom prst="roundRect">
            <a:avLst>
              <a:gd name="adj" fmla="val 105568"/>
            </a:avLst>
          </a:prstGeom>
          <a:solidFill>
            <a:srgbClr val="5c5c61"/>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73" name="Shape 8"/>
          <p:cNvSpPr/>
          <p:nvPr/>
        </p:nvSpPr>
        <p:spPr>
          <a:xfrm>
            <a:off x="7073640" y="4422960"/>
            <a:ext cx="481680" cy="481680"/>
          </a:xfrm>
          <a:prstGeom prst="roundRect">
            <a:avLst>
              <a:gd name="adj" fmla="val 6668"/>
            </a:avLst>
          </a:prstGeom>
          <a:solidFill>
            <a:srgbClr val="434348"/>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74" name="Text 9"/>
          <p:cNvSpPr/>
          <p:nvPr/>
        </p:nvSpPr>
        <p:spPr>
          <a:xfrm>
            <a:off x="7226280" y="4503600"/>
            <a:ext cx="176400" cy="321120"/>
          </a:xfrm>
          <a:prstGeom prst="rect">
            <a:avLst/>
          </a:prstGeom>
          <a:noFill/>
          <a:ln w="0">
            <a:noFill/>
          </a:ln>
        </p:spPr>
        <p:style>
          <a:lnRef idx="0"/>
          <a:fillRef idx="0"/>
          <a:effectRef idx="0"/>
          <a:fontRef idx="minor"/>
        </p:style>
        <p:txBody>
          <a:bodyPr wrap="none" lIns="0" rIns="0" tIns="0" bIns="0" anchor="t">
            <a:noAutofit/>
          </a:bodyPr>
          <a:p>
            <a:pPr algn="ctr">
              <a:lnSpc>
                <a:spcPts val="2500"/>
              </a:lnSpc>
              <a:tabLst>
                <a:tab algn="l" pos="0"/>
              </a:tabLst>
            </a:pPr>
            <a:r>
              <a:rPr b="0" lang="en-US" sz="2500" spc="-1" strike="noStrike">
                <a:solidFill>
                  <a:srgbClr val="c7cdd6"/>
                </a:solidFill>
                <a:latin typeface="Instrument Sans Medium"/>
                <a:ea typeface="Instrument Sans Medium"/>
              </a:rPr>
              <a:t>2</a:t>
            </a:r>
            <a:endParaRPr b="0" lang="en-IN" sz="2500" spc="-1" strike="noStrike">
              <a:solidFill>
                <a:srgbClr val="ffffff"/>
              </a:solidFill>
              <a:latin typeface="Arial"/>
            </a:endParaRPr>
          </a:p>
        </p:txBody>
      </p:sp>
      <p:sp>
        <p:nvSpPr>
          <p:cNvPr id="75" name="Text 10"/>
          <p:cNvSpPr/>
          <p:nvPr/>
        </p:nvSpPr>
        <p:spPr>
          <a:xfrm>
            <a:off x="5974560" y="5629680"/>
            <a:ext cx="2680560" cy="334440"/>
          </a:xfrm>
          <a:prstGeom prst="rect">
            <a:avLst/>
          </a:prstGeom>
          <a:noFill/>
          <a:ln w="0">
            <a:noFill/>
          </a:ln>
        </p:spPr>
        <p:style>
          <a:lnRef idx="0"/>
          <a:fillRef idx="0"/>
          <a:effectRef idx="0"/>
          <a:fontRef idx="minor"/>
        </p:style>
        <p:txBody>
          <a:bodyPr wrap="none" lIns="0" rIns="0" tIns="0" bIns="0" anchor="t">
            <a:noAutofit/>
          </a:bodyPr>
          <a:p>
            <a:pPr algn="ctr">
              <a:lnSpc>
                <a:spcPts val="2599"/>
              </a:lnSpc>
              <a:tabLst>
                <a:tab algn="l" pos="0"/>
              </a:tabLst>
            </a:pPr>
            <a:r>
              <a:rPr b="0" lang="en-US" sz="2100" spc="-1" strike="noStrike">
                <a:solidFill>
                  <a:srgbClr val="c7cdd6"/>
                </a:solidFill>
                <a:latin typeface="Instrument Sans Medium"/>
                <a:ea typeface="Instrument Sans Medium"/>
              </a:rPr>
              <a:t>Model Training</a:t>
            </a:r>
            <a:endParaRPr b="0" lang="en-IN" sz="2100" spc="-1" strike="noStrike">
              <a:solidFill>
                <a:srgbClr val="ffffff"/>
              </a:solidFill>
              <a:latin typeface="Arial"/>
            </a:endParaRPr>
          </a:p>
        </p:txBody>
      </p:sp>
      <p:sp>
        <p:nvSpPr>
          <p:cNvPr id="76" name="Text 11"/>
          <p:cNvSpPr/>
          <p:nvPr/>
        </p:nvSpPr>
        <p:spPr>
          <a:xfrm>
            <a:off x="4300920" y="6093360"/>
            <a:ext cx="6027840" cy="1372320"/>
          </a:xfrm>
          <a:prstGeom prst="rect">
            <a:avLst/>
          </a:prstGeom>
          <a:noFill/>
          <a:ln w="0">
            <a:noFill/>
          </a:ln>
        </p:spPr>
        <p:style>
          <a:lnRef idx="0"/>
          <a:fillRef idx="0"/>
          <a:effectRef idx="0"/>
          <a:fontRef idx="minor"/>
        </p:style>
        <p:txBody>
          <a:bodyPr lIns="0" rIns="0" tIns="0" bIns="0" anchor="t">
            <a:noAutofit/>
          </a:bodyPr>
          <a:p>
            <a:pPr algn="ctr">
              <a:lnSpc>
                <a:spcPts val="2701"/>
              </a:lnSpc>
              <a:tabLst>
                <a:tab algn="l" pos="0"/>
              </a:tabLst>
            </a:pPr>
            <a:r>
              <a:rPr b="0" lang="en-US" sz="1650" spc="-1" strike="noStrike">
                <a:solidFill>
                  <a:srgbClr val="c7cdd6"/>
                </a:solidFill>
                <a:latin typeface="Inter"/>
                <a:ea typeface="Inter"/>
              </a:rPr>
              <a:t>Machine learning algorithms, such as linear regression, decision trees, or neural networks, are helpful in training predictive models on the labeled dataset, enabling the model to learn the underlying patterns and relationships.</a:t>
            </a:r>
            <a:endParaRPr b="0" lang="en-IN" sz="1650" spc="-1" strike="noStrike">
              <a:solidFill>
                <a:srgbClr val="ffffff"/>
              </a:solidFill>
              <a:latin typeface="Arial"/>
            </a:endParaRPr>
          </a:p>
        </p:txBody>
      </p:sp>
      <p:sp>
        <p:nvSpPr>
          <p:cNvPr id="77" name="Shape 12"/>
          <p:cNvSpPr/>
          <p:nvPr/>
        </p:nvSpPr>
        <p:spPr>
          <a:xfrm>
            <a:off x="10635480" y="3913920"/>
            <a:ext cx="29880" cy="749880"/>
          </a:xfrm>
          <a:prstGeom prst="roundRect">
            <a:avLst>
              <a:gd name="adj" fmla="val 105568"/>
            </a:avLst>
          </a:prstGeom>
          <a:solidFill>
            <a:srgbClr val="5c5c61"/>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78" name="Shape 13"/>
          <p:cNvSpPr/>
          <p:nvPr/>
        </p:nvSpPr>
        <p:spPr>
          <a:xfrm>
            <a:off x="10409760" y="4422960"/>
            <a:ext cx="481680" cy="481680"/>
          </a:xfrm>
          <a:prstGeom prst="roundRect">
            <a:avLst>
              <a:gd name="adj" fmla="val 6668"/>
            </a:avLst>
          </a:prstGeom>
          <a:solidFill>
            <a:srgbClr val="434348"/>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79" name="Text 14"/>
          <p:cNvSpPr/>
          <p:nvPr/>
        </p:nvSpPr>
        <p:spPr>
          <a:xfrm>
            <a:off x="10558080" y="4503600"/>
            <a:ext cx="185040" cy="321120"/>
          </a:xfrm>
          <a:prstGeom prst="rect">
            <a:avLst/>
          </a:prstGeom>
          <a:noFill/>
          <a:ln w="0">
            <a:noFill/>
          </a:ln>
        </p:spPr>
        <p:style>
          <a:lnRef idx="0"/>
          <a:fillRef idx="0"/>
          <a:effectRef idx="0"/>
          <a:fontRef idx="minor"/>
        </p:style>
        <p:txBody>
          <a:bodyPr wrap="none" lIns="0" rIns="0" tIns="0" bIns="0" anchor="t">
            <a:noAutofit/>
          </a:bodyPr>
          <a:p>
            <a:pPr algn="ctr">
              <a:lnSpc>
                <a:spcPts val="2500"/>
              </a:lnSpc>
              <a:tabLst>
                <a:tab algn="l" pos="0"/>
              </a:tabLst>
            </a:pPr>
            <a:r>
              <a:rPr b="0" lang="en-US" sz="2500" spc="-1" strike="noStrike">
                <a:solidFill>
                  <a:srgbClr val="c7cdd6"/>
                </a:solidFill>
                <a:latin typeface="Instrument Sans Medium"/>
                <a:ea typeface="Instrument Sans Medium"/>
              </a:rPr>
              <a:t>3</a:t>
            </a:r>
            <a:endParaRPr b="0" lang="en-IN" sz="2500" spc="-1" strike="noStrike">
              <a:solidFill>
                <a:srgbClr val="ffffff"/>
              </a:solidFill>
              <a:latin typeface="Arial"/>
            </a:endParaRPr>
          </a:p>
        </p:txBody>
      </p:sp>
      <p:sp>
        <p:nvSpPr>
          <p:cNvPr id="80" name="Text 15"/>
          <p:cNvSpPr/>
          <p:nvPr/>
        </p:nvSpPr>
        <p:spPr>
          <a:xfrm>
            <a:off x="9310320" y="1862280"/>
            <a:ext cx="2680560" cy="334440"/>
          </a:xfrm>
          <a:prstGeom prst="rect">
            <a:avLst/>
          </a:prstGeom>
          <a:noFill/>
          <a:ln w="0">
            <a:noFill/>
          </a:ln>
        </p:spPr>
        <p:style>
          <a:lnRef idx="0"/>
          <a:fillRef idx="0"/>
          <a:effectRef idx="0"/>
          <a:fontRef idx="minor"/>
        </p:style>
        <p:txBody>
          <a:bodyPr wrap="none" lIns="0" rIns="0" tIns="0" bIns="0" anchor="t">
            <a:noAutofit/>
          </a:bodyPr>
          <a:p>
            <a:pPr algn="ctr">
              <a:lnSpc>
                <a:spcPts val="2599"/>
              </a:lnSpc>
              <a:tabLst>
                <a:tab algn="l" pos="0"/>
              </a:tabLst>
            </a:pPr>
            <a:r>
              <a:rPr b="0" lang="en-US" sz="2100" spc="-1" strike="noStrike">
                <a:solidFill>
                  <a:srgbClr val="c7cdd6"/>
                </a:solidFill>
                <a:latin typeface="Instrument Sans Medium"/>
                <a:ea typeface="Instrument Sans Medium"/>
              </a:rPr>
              <a:t>Model Evaluation</a:t>
            </a:r>
            <a:endParaRPr b="0" lang="en-IN" sz="2100" spc="-1" strike="noStrike">
              <a:solidFill>
                <a:srgbClr val="ffffff"/>
              </a:solidFill>
              <a:latin typeface="Arial"/>
            </a:endParaRPr>
          </a:p>
        </p:txBody>
      </p:sp>
      <p:sp>
        <p:nvSpPr>
          <p:cNvPr id="81" name="Text 16"/>
          <p:cNvSpPr/>
          <p:nvPr/>
        </p:nvSpPr>
        <p:spPr>
          <a:xfrm>
            <a:off x="7636680" y="2325960"/>
            <a:ext cx="6027840" cy="1372320"/>
          </a:xfrm>
          <a:prstGeom prst="rect">
            <a:avLst/>
          </a:prstGeom>
          <a:noFill/>
          <a:ln w="0">
            <a:noFill/>
          </a:ln>
        </p:spPr>
        <p:style>
          <a:lnRef idx="0"/>
          <a:fillRef idx="0"/>
          <a:effectRef idx="0"/>
          <a:fontRef idx="minor"/>
        </p:style>
        <p:txBody>
          <a:bodyPr lIns="0" rIns="0" tIns="0" bIns="0" anchor="t">
            <a:noAutofit/>
          </a:bodyPr>
          <a:p>
            <a:pPr algn="ctr">
              <a:lnSpc>
                <a:spcPts val="2701"/>
              </a:lnSpc>
              <a:tabLst>
                <a:tab algn="l" pos="0"/>
              </a:tabLst>
            </a:pPr>
            <a:r>
              <a:rPr b="0" lang="en-US" sz="1650" spc="-1" strike="noStrike">
                <a:solidFill>
                  <a:srgbClr val="c7cdd6"/>
                </a:solidFill>
                <a:latin typeface="Inter"/>
                <a:ea typeface="Inter"/>
              </a:rPr>
              <a:t>The trained model is then evaluated using hold-out test data or cross-validation techniques to assess its performance and further optimize the model which ensures that it can accurately predict outcomes for new, unseen data.</a:t>
            </a:r>
            <a:endParaRPr b="0" lang="en-IN" sz="165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Text 0"/>
          <p:cNvSpPr/>
          <p:nvPr/>
        </p:nvSpPr>
        <p:spPr>
          <a:xfrm>
            <a:off x="793800" y="1709280"/>
            <a:ext cx="11630160" cy="708120"/>
          </a:xfrm>
          <a:prstGeom prst="rect">
            <a:avLst/>
          </a:prstGeom>
          <a:noFill/>
          <a:ln w="0">
            <a:noFill/>
          </a:ln>
        </p:spPr>
        <p:style>
          <a:lnRef idx="0"/>
          <a:fillRef idx="0"/>
          <a:effectRef idx="0"/>
          <a:fontRef idx="minor"/>
        </p:style>
        <p:txBody>
          <a:bodyPr wrap="none" lIns="0" rIns="0" tIns="0" bIns="0" anchor="t">
            <a:noAutofit/>
          </a:bodyPr>
          <a:p>
            <a:pPr>
              <a:lnSpc>
                <a:spcPts val="5550"/>
              </a:lnSpc>
              <a:tabLst>
                <a:tab algn="l" pos="0"/>
              </a:tabLst>
            </a:pPr>
            <a:r>
              <a:rPr b="0" lang="en-US" sz="4450" spc="-1" strike="noStrike">
                <a:solidFill>
                  <a:srgbClr val="efd5fa"/>
                </a:solidFill>
                <a:latin typeface="Instrument Sans Medium"/>
                <a:ea typeface="Instrument Sans Medium"/>
              </a:rPr>
              <a:t>Unsupervised Learning: Pattern Recognition</a:t>
            </a:r>
            <a:endParaRPr b="0" lang="en-IN" sz="4450" spc="-1" strike="noStrike">
              <a:solidFill>
                <a:srgbClr val="ffffff"/>
              </a:solidFill>
              <a:latin typeface="Arial"/>
            </a:endParaRPr>
          </a:p>
        </p:txBody>
      </p:sp>
      <p:sp>
        <p:nvSpPr>
          <p:cNvPr id="83" name="Shape 1"/>
          <p:cNvSpPr/>
          <p:nvPr/>
        </p:nvSpPr>
        <p:spPr>
          <a:xfrm>
            <a:off x="793800" y="3126600"/>
            <a:ext cx="509760" cy="509760"/>
          </a:xfrm>
          <a:prstGeom prst="roundRect">
            <a:avLst>
              <a:gd name="adj" fmla="val 6667"/>
            </a:avLst>
          </a:prstGeom>
          <a:solidFill>
            <a:srgbClr val="434348"/>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84" name="Text 2"/>
          <p:cNvSpPr/>
          <p:nvPr/>
        </p:nvSpPr>
        <p:spPr>
          <a:xfrm>
            <a:off x="982800" y="3211560"/>
            <a:ext cx="131760" cy="339480"/>
          </a:xfrm>
          <a:prstGeom prst="rect">
            <a:avLst/>
          </a:prstGeom>
          <a:noFill/>
          <a:ln w="0">
            <a:noFill/>
          </a:ln>
        </p:spPr>
        <p:style>
          <a:lnRef idx="0"/>
          <a:fillRef idx="0"/>
          <a:effectRef idx="0"/>
          <a:fontRef idx="minor"/>
        </p:style>
        <p:txBody>
          <a:bodyPr wrap="none" lIns="0" rIns="0" tIns="0" bIns="0" anchor="t">
            <a:noAutofit/>
          </a:bodyPr>
          <a:p>
            <a:pPr algn="ctr">
              <a:lnSpc>
                <a:spcPts val="2650"/>
              </a:lnSpc>
              <a:tabLst>
                <a:tab algn="l" pos="0"/>
              </a:tabLst>
            </a:pPr>
            <a:r>
              <a:rPr b="0" lang="en-US" sz="2650" spc="-1" strike="noStrike">
                <a:solidFill>
                  <a:srgbClr val="c7cdd6"/>
                </a:solidFill>
                <a:latin typeface="Instrument Sans Medium"/>
                <a:ea typeface="Instrument Sans Medium"/>
              </a:rPr>
              <a:t>1</a:t>
            </a:r>
            <a:endParaRPr b="0" lang="en-IN" sz="2650" spc="-1" strike="noStrike">
              <a:solidFill>
                <a:srgbClr val="ffffff"/>
              </a:solidFill>
              <a:latin typeface="Arial"/>
            </a:endParaRPr>
          </a:p>
        </p:txBody>
      </p:sp>
      <p:sp>
        <p:nvSpPr>
          <p:cNvPr id="85" name="Text 3"/>
          <p:cNvSpPr/>
          <p:nvPr/>
        </p:nvSpPr>
        <p:spPr>
          <a:xfrm>
            <a:off x="1531080" y="3126600"/>
            <a:ext cx="283464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Clustering</a:t>
            </a:r>
            <a:endParaRPr b="0" lang="en-IN" sz="2200" spc="-1" strike="noStrike">
              <a:solidFill>
                <a:srgbClr val="ffffff"/>
              </a:solidFill>
              <a:latin typeface="Arial"/>
            </a:endParaRPr>
          </a:p>
        </p:txBody>
      </p:sp>
      <p:sp>
        <p:nvSpPr>
          <p:cNvPr id="86" name="Text 4"/>
          <p:cNvSpPr/>
          <p:nvPr/>
        </p:nvSpPr>
        <p:spPr>
          <a:xfrm>
            <a:off x="1531080" y="3617280"/>
            <a:ext cx="3458520" cy="25394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Unsupervised learning techniques, such as k-means clustering or hierarchical clustering, can group similar data points together, revealing hidden patterns and structures within the data.</a:t>
            </a:r>
            <a:endParaRPr b="0" lang="en-IN" sz="1750" spc="-1" strike="noStrike">
              <a:solidFill>
                <a:srgbClr val="ffffff"/>
              </a:solidFill>
              <a:latin typeface="Arial"/>
            </a:endParaRPr>
          </a:p>
        </p:txBody>
      </p:sp>
      <p:sp>
        <p:nvSpPr>
          <p:cNvPr id="87" name="Shape 5"/>
          <p:cNvSpPr/>
          <p:nvPr/>
        </p:nvSpPr>
        <p:spPr>
          <a:xfrm>
            <a:off x="5217120" y="3126600"/>
            <a:ext cx="509760" cy="509760"/>
          </a:xfrm>
          <a:prstGeom prst="roundRect">
            <a:avLst>
              <a:gd name="adj" fmla="val 6667"/>
            </a:avLst>
          </a:prstGeom>
          <a:solidFill>
            <a:srgbClr val="434348"/>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88" name="Text 6"/>
          <p:cNvSpPr/>
          <p:nvPr/>
        </p:nvSpPr>
        <p:spPr>
          <a:xfrm>
            <a:off x="5378400" y="3211560"/>
            <a:ext cx="186840" cy="339480"/>
          </a:xfrm>
          <a:prstGeom prst="rect">
            <a:avLst/>
          </a:prstGeom>
          <a:noFill/>
          <a:ln w="0">
            <a:noFill/>
          </a:ln>
        </p:spPr>
        <p:style>
          <a:lnRef idx="0"/>
          <a:fillRef idx="0"/>
          <a:effectRef idx="0"/>
          <a:fontRef idx="minor"/>
        </p:style>
        <p:txBody>
          <a:bodyPr wrap="none" lIns="0" rIns="0" tIns="0" bIns="0" anchor="t">
            <a:noAutofit/>
          </a:bodyPr>
          <a:p>
            <a:pPr algn="ctr">
              <a:lnSpc>
                <a:spcPts val="2650"/>
              </a:lnSpc>
              <a:tabLst>
                <a:tab algn="l" pos="0"/>
              </a:tabLst>
            </a:pPr>
            <a:r>
              <a:rPr b="0" lang="en-US" sz="2650" spc="-1" strike="noStrike">
                <a:solidFill>
                  <a:srgbClr val="c7cdd6"/>
                </a:solidFill>
                <a:latin typeface="Instrument Sans Medium"/>
                <a:ea typeface="Instrument Sans Medium"/>
              </a:rPr>
              <a:t>2</a:t>
            </a:r>
            <a:endParaRPr b="0" lang="en-IN" sz="2650" spc="-1" strike="noStrike">
              <a:solidFill>
                <a:srgbClr val="ffffff"/>
              </a:solidFill>
              <a:latin typeface="Arial"/>
            </a:endParaRPr>
          </a:p>
        </p:txBody>
      </p:sp>
      <p:sp>
        <p:nvSpPr>
          <p:cNvPr id="89" name="Text 7"/>
          <p:cNvSpPr/>
          <p:nvPr/>
        </p:nvSpPr>
        <p:spPr>
          <a:xfrm>
            <a:off x="5954040" y="3126600"/>
            <a:ext cx="314604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Association Rule Mining</a:t>
            </a:r>
            <a:endParaRPr b="0" lang="en-IN" sz="2200" spc="-1" strike="noStrike">
              <a:solidFill>
                <a:srgbClr val="ffffff"/>
              </a:solidFill>
              <a:latin typeface="Arial"/>
            </a:endParaRPr>
          </a:p>
        </p:txBody>
      </p:sp>
      <p:sp>
        <p:nvSpPr>
          <p:cNvPr id="90" name="Text 8"/>
          <p:cNvSpPr/>
          <p:nvPr/>
        </p:nvSpPr>
        <p:spPr>
          <a:xfrm>
            <a:off x="5954040" y="3617280"/>
            <a:ext cx="3458520" cy="290268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This technique identifies frequent co-occurrences of items or events within a dataset, enabling the discovery of valuable insights about customer behavior, product affinities, or process dependencies.</a:t>
            </a:r>
            <a:endParaRPr b="0" lang="en-IN" sz="1750" spc="-1" strike="noStrike">
              <a:solidFill>
                <a:srgbClr val="ffffff"/>
              </a:solidFill>
              <a:latin typeface="Arial"/>
            </a:endParaRPr>
          </a:p>
        </p:txBody>
      </p:sp>
      <p:sp>
        <p:nvSpPr>
          <p:cNvPr id="91" name="Shape 9"/>
          <p:cNvSpPr/>
          <p:nvPr/>
        </p:nvSpPr>
        <p:spPr>
          <a:xfrm>
            <a:off x="9640080" y="3126600"/>
            <a:ext cx="509760" cy="509760"/>
          </a:xfrm>
          <a:prstGeom prst="roundRect">
            <a:avLst>
              <a:gd name="adj" fmla="val 6667"/>
            </a:avLst>
          </a:prstGeom>
          <a:solidFill>
            <a:srgbClr val="434348"/>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92" name="Text 10"/>
          <p:cNvSpPr/>
          <p:nvPr/>
        </p:nvSpPr>
        <p:spPr>
          <a:xfrm>
            <a:off x="9797040" y="3211560"/>
            <a:ext cx="195480" cy="339480"/>
          </a:xfrm>
          <a:prstGeom prst="rect">
            <a:avLst/>
          </a:prstGeom>
          <a:noFill/>
          <a:ln w="0">
            <a:noFill/>
          </a:ln>
        </p:spPr>
        <p:style>
          <a:lnRef idx="0"/>
          <a:fillRef idx="0"/>
          <a:effectRef idx="0"/>
          <a:fontRef idx="minor"/>
        </p:style>
        <p:txBody>
          <a:bodyPr wrap="none" lIns="0" rIns="0" tIns="0" bIns="0" anchor="t">
            <a:noAutofit/>
          </a:bodyPr>
          <a:p>
            <a:pPr algn="ctr">
              <a:lnSpc>
                <a:spcPts val="2650"/>
              </a:lnSpc>
              <a:tabLst>
                <a:tab algn="l" pos="0"/>
              </a:tabLst>
            </a:pPr>
            <a:r>
              <a:rPr b="0" lang="en-US" sz="2650" spc="-1" strike="noStrike">
                <a:solidFill>
                  <a:srgbClr val="c7cdd6"/>
                </a:solidFill>
                <a:latin typeface="Instrument Sans Medium"/>
                <a:ea typeface="Instrument Sans Medium"/>
              </a:rPr>
              <a:t>3</a:t>
            </a:r>
            <a:endParaRPr b="0" lang="en-IN" sz="2650" spc="-1" strike="noStrike">
              <a:solidFill>
                <a:srgbClr val="ffffff"/>
              </a:solidFill>
              <a:latin typeface="Arial"/>
            </a:endParaRPr>
          </a:p>
        </p:txBody>
      </p:sp>
      <p:sp>
        <p:nvSpPr>
          <p:cNvPr id="93" name="Text 11"/>
          <p:cNvSpPr/>
          <p:nvPr/>
        </p:nvSpPr>
        <p:spPr>
          <a:xfrm>
            <a:off x="10377360" y="3126600"/>
            <a:ext cx="339336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Dimensionality Reduction</a:t>
            </a:r>
            <a:endParaRPr b="0" lang="en-IN" sz="2200" spc="-1" strike="noStrike">
              <a:solidFill>
                <a:srgbClr val="ffffff"/>
              </a:solidFill>
              <a:latin typeface="Arial"/>
            </a:endParaRPr>
          </a:p>
        </p:txBody>
      </p:sp>
      <p:sp>
        <p:nvSpPr>
          <p:cNvPr id="94" name="Text 12"/>
          <p:cNvSpPr/>
          <p:nvPr/>
        </p:nvSpPr>
        <p:spPr>
          <a:xfrm>
            <a:off x="10377360" y="3617280"/>
            <a:ext cx="3458520" cy="25394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Methods like principal component analysis (PCA) or t-SNE can be used to reduce the number of variables in a dataset, making it easier to visualize and interpret complex data structures.</a:t>
            </a:r>
            <a:endParaRPr b="0" lang="en-IN" sz="175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Text 0"/>
          <p:cNvSpPr/>
          <p:nvPr/>
        </p:nvSpPr>
        <p:spPr>
          <a:xfrm>
            <a:off x="727920" y="611280"/>
            <a:ext cx="13174200" cy="1298880"/>
          </a:xfrm>
          <a:prstGeom prst="rect">
            <a:avLst/>
          </a:prstGeom>
          <a:noFill/>
          <a:ln w="0">
            <a:noFill/>
          </a:ln>
        </p:spPr>
        <p:style>
          <a:lnRef idx="0"/>
          <a:fillRef idx="0"/>
          <a:effectRef idx="0"/>
          <a:fontRef idx="minor"/>
        </p:style>
        <p:txBody>
          <a:bodyPr lIns="0" rIns="0" tIns="0" bIns="0" anchor="t">
            <a:noAutofit/>
          </a:bodyPr>
          <a:p>
            <a:pPr>
              <a:lnSpc>
                <a:spcPts val="5100"/>
              </a:lnSpc>
              <a:tabLst>
                <a:tab algn="l" pos="0"/>
              </a:tabLst>
            </a:pPr>
            <a:r>
              <a:rPr b="0" lang="en-US" sz="4050" spc="-1" strike="noStrike">
                <a:solidFill>
                  <a:srgbClr val="efd5fa"/>
                </a:solidFill>
                <a:latin typeface="Instrument Sans Medium"/>
                <a:ea typeface="Instrument Sans Medium"/>
              </a:rPr>
              <a:t>Data Mining in Healthcare Industry</a:t>
            </a:r>
            <a:endParaRPr b="0" lang="en-IN" sz="4050" spc="-1" strike="noStrike">
              <a:solidFill>
                <a:srgbClr val="ffffff"/>
              </a:solidFill>
              <a:latin typeface="Arial"/>
            </a:endParaRPr>
          </a:p>
        </p:txBody>
      </p:sp>
      <p:pic>
        <p:nvPicPr>
          <p:cNvPr id="96" name="Image 0" descr="preencoded.png"/>
          <p:cNvPicPr/>
          <p:nvPr/>
        </p:nvPicPr>
        <p:blipFill>
          <a:blip r:embed="rId1"/>
          <a:stretch/>
        </p:blipFill>
        <p:spPr>
          <a:xfrm>
            <a:off x="727920" y="2326680"/>
            <a:ext cx="4182840" cy="2584800"/>
          </a:xfrm>
          <a:prstGeom prst="rect">
            <a:avLst/>
          </a:prstGeom>
          <a:ln w="0">
            <a:noFill/>
          </a:ln>
        </p:spPr>
      </p:pic>
      <p:sp>
        <p:nvSpPr>
          <p:cNvPr id="97" name="Text 1"/>
          <p:cNvSpPr/>
          <p:nvPr/>
        </p:nvSpPr>
        <p:spPr>
          <a:xfrm>
            <a:off x="727920" y="5172120"/>
            <a:ext cx="2598480" cy="32400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2000" spc="-1" strike="noStrike">
                <a:solidFill>
                  <a:srgbClr val="c7cdd6"/>
                </a:solidFill>
                <a:latin typeface="Instrument Sans Medium"/>
                <a:ea typeface="Instrument Sans Medium"/>
              </a:rPr>
              <a:t>Predictive Modeling</a:t>
            </a:r>
            <a:endParaRPr b="0" lang="en-IN" sz="2000" spc="-1" strike="noStrike">
              <a:solidFill>
                <a:srgbClr val="ffffff"/>
              </a:solidFill>
              <a:latin typeface="Arial"/>
            </a:endParaRPr>
          </a:p>
        </p:txBody>
      </p:sp>
      <p:sp>
        <p:nvSpPr>
          <p:cNvPr id="98" name="Text 2"/>
          <p:cNvSpPr/>
          <p:nvPr/>
        </p:nvSpPr>
        <p:spPr>
          <a:xfrm>
            <a:off x="727920" y="5621760"/>
            <a:ext cx="4182840" cy="199584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c7cdd6"/>
                </a:solidFill>
                <a:latin typeface="Inter"/>
                <a:ea typeface="Inter"/>
              </a:rPr>
              <a:t>Data mining techniques can be used to develop predictive models that forecast the risk of certain medical conditions, enabling early intervention and personalized treatment plans to improve patient outcomes.</a:t>
            </a:r>
            <a:endParaRPr b="0" lang="en-IN" sz="1600" spc="-1" strike="noStrike">
              <a:solidFill>
                <a:srgbClr val="ffffff"/>
              </a:solidFill>
              <a:latin typeface="Arial"/>
            </a:endParaRPr>
          </a:p>
        </p:txBody>
      </p:sp>
      <p:pic>
        <p:nvPicPr>
          <p:cNvPr id="99" name="Image 1" descr="preencoded.png"/>
          <p:cNvPicPr/>
          <p:nvPr/>
        </p:nvPicPr>
        <p:blipFill>
          <a:blip r:embed="rId2"/>
          <a:stretch/>
        </p:blipFill>
        <p:spPr>
          <a:xfrm>
            <a:off x="5223240" y="2326680"/>
            <a:ext cx="4182840" cy="2584800"/>
          </a:xfrm>
          <a:prstGeom prst="rect">
            <a:avLst/>
          </a:prstGeom>
          <a:ln w="0">
            <a:noFill/>
          </a:ln>
        </p:spPr>
      </p:pic>
      <p:sp>
        <p:nvSpPr>
          <p:cNvPr id="100" name="Text 3"/>
          <p:cNvSpPr/>
          <p:nvPr/>
        </p:nvSpPr>
        <p:spPr>
          <a:xfrm>
            <a:off x="5223240" y="5172480"/>
            <a:ext cx="2598480" cy="32400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2000" spc="-1" strike="noStrike">
                <a:solidFill>
                  <a:srgbClr val="c7cdd6"/>
                </a:solidFill>
                <a:latin typeface="Instrument Sans Medium"/>
                <a:ea typeface="Instrument Sans Medium"/>
              </a:rPr>
              <a:t>Drug Discovery</a:t>
            </a:r>
            <a:endParaRPr b="0" lang="en-IN" sz="2000" spc="-1" strike="noStrike">
              <a:solidFill>
                <a:srgbClr val="ffffff"/>
              </a:solidFill>
              <a:latin typeface="Arial"/>
            </a:endParaRPr>
          </a:p>
        </p:txBody>
      </p:sp>
      <p:sp>
        <p:nvSpPr>
          <p:cNvPr id="101" name="Text 4"/>
          <p:cNvSpPr/>
          <p:nvPr/>
        </p:nvSpPr>
        <p:spPr>
          <a:xfrm>
            <a:off x="5223240" y="5621760"/>
            <a:ext cx="4182840" cy="166320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c7cdd6"/>
                </a:solidFill>
                <a:latin typeface="Inter"/>
                <a:ea typeface="Inter"/>
              </a:rPr>
              <a:t>By analyzing vast datasets of chemical compounds, clinical trials, and genetic information, data mining can accelerate the drug discovery process, identifying promising new treatments and therapies.</a:t>
            </a:r>
            <a:endParaRPr b="0" lang="en-IN" sz="1600" spc="-1" strike="noStrike">
              <a:solidFill>
                <a:srgbClr val="ffffff"/>
              </a:solidFill>
              <a:latin typeface="Arial"/>
            </a:endParaRPr>
          </a:p>
        </p:txBody>
      </p:sp>
      <p:pic>
        <p:nvPicPr>
          <p:cNvPr id="102" name="Image 2" descr="preencoded.png"/>
          <p:cNvPicPr/>
          <p:nvPr/>
        </p:nvPicPr>
        <p:blipFill>
          <a:blip r:embed="rId3"/>
          <a:stretch/>
        </p:blipFill>
        <p:spPr>
          <a:xfrm>
            <a:off x="9718920" y="2326680"/>
            <a:ext cx="4182840" cy="2584800"/>
          </a:xfrm>
          <a:prstGeom prst="rect">
            <a:avLst/>
          </a:prstGeom>
          <a:ln w="0">
            <a:noFill/>
          </a:ln>
        </p:spPr>
      </p:pic>
      <p:sp>
        <p:nvSpPr>
          <p:cNvPr id="103" name="Text 5"/>
          <p:cNvSpPr/>
          <p:nvPr/>
        </p:nvSpPr>
        <p:spPr>
          <a:xfrm>
            <a:off x="9718920" y="5172120"/>
            <a:ext cx="2671200" cy="324000"/>
          </a:xfrm>
          <a:prstGeom prst="rect">
            <a:avLst/>
          </a:prstGeom>
          <a:noFill/>
          <a:ln w="0">
            <a:noFill/>
          </a:ln>
        </p:spPr>
        <p:style>
          <a:lnRef idx="0"/>
          <a:fillRef idx="0"/>
          <a:effectRef idx="0"/>
          <a:fontRef idx="minor"/>
        </p:style>
        <p:txBody>
          <a:bodyPr wrap="none" lIns="0" rIns="0" tIns="0" bIns="0" anchor="t">
            <a:noAutofit/>
          </a:bodyPr>
          <a:p>
            <a:pPr>
              <a:lnSpc>
                <a:spcPts val="2551"/>
              </a:lnSpc>
              <a:tabLst>
                <a:tab algn="l" pos="0"/>
              </a:tabLst>
            </a:pPr>
            <a:r>
              <a:rPr b="0" lang="en-US" sz="2000" spc="-1" strike="noStrike">
                <a:solidFill>
                  <a:srgbClr val="c7cdd6"/>
                </a:solidFill>
                <a:latin typeface="Instrument Sans Medium"/>
                <a:ea typeface="Instrument Sans Medium"/>
              </a:rPr>
              <a:t>Operational Efficiency</a:t>
            </a:r>
            <a:endParaRPr b="0" lang="en-IN" sz="2000" spc="-1" strike="noStrike">
              <a:solidFill>
                <a:srgbClr val="ffffff"/>
              </a:solidFill>
              <a:latin typeface="Arial"/>
            </a:endParaRPr>
          </a:p>
        </p:txBody>
      </p:sp>
      <p:sp>
        <p:nvSpPr>
          <p:cNvPr id="104" name="Text 6"/>
          <p:cNvSpPr/>
          <p:nvPr/>
        </p:nvSpPr>
        <p:spPr>
          <a:xfrm>
            <a:off x="9718920" y="5621760"/>
            <a:ext cx="4182840" cy="1995840"/>
          </a:xfrm>
          <a:prstGeom prst="rect">
            <a:avLst/>
          </a:prstGeom>
          <a:noFill/>
          <a:ln w="0">
            <a:noFill/>
          </a:ln>
        </p:spPr>
        <p:style>
          <a:lnRef idx="0"/>
          <a:fillRef idx="0"/>
          <a:effectRef idx="0"/>
          <a:fontRef idx="minor"/>
        </p:style>
        <p:txBody>
          <a:bodyPr lIns="0" rIns="0" tIns="0" bIns="0" anchor="t">
            <a:noAutofit/>
          </a:bodyPr>
          <a:p>
            <a:pPr>
              <a:lnSpc>
                <a:spcPts val="2599"/>
              </a:lnSpc>
              <a:tabLst>
                <a:tab algn="l" pos="0"/>
              </a:tabLst>
            </a:pPr>
            <a:r>
              <a:rPr b="0" lang="en-US" sz="1600" spc="-1" strike="noStrike">
                <a:solidFill>
                  <a:srgbClr val="c7cdd6"/>
                </a:solidFill>
                <a:latin typeface="Inter"/>
                <a:ea typeface="Inter"/>
              </a:rPr>
              <a:t>Data mining can also be applied to improve the efficiency of healthcare operations, such as patient scheduling, resource allocation, and supply chain management, leading to cost savings and better patient experiences.</a:t>
            </a:r>
            <a:endParaRPr b="0" lang="en-IN" sz="160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Text 0"/>
          <p:cNvSpPr/>
          <p:nvPr/>
        </p:nvSpPr>
        <p:spPr>
          <a:xfrm>
            <a:off x="793800" y="896760"/>
            <a:ext cx="13042080" cy="1416960"/>
          </a:xfrm>
          <a:prstGeom prst="rect">
            <a:avLst/>
          </a:prstGeom>
          <a:noFill/>
          <a:ln w="0">
            <a:noFill/>
          </a:ln>
        </p:spPr>
        <p:style>
          <a:lnRef idx="0"/>
          <a:fillRef idx="0"/>
          <a:effectRef idx="0"/>
          <a:fontRef idx="minor"/>
        </p:style>
        <p:txBody>
          <a:bodyPr lIns="0" rIns="0" tIns="0" bIns="0" anchor="t">
            <a:noAutofit/>
          </a:bodyPr>
          <a:p>
            <a:pPr>
              <a:lnSpc>
                <a:spcPts val="5550"/>
              </a:lnSpc>
              <a:tabLst>
                <a:tab algn="l" pos="0"/>
              </a:tabLst>
            </a:pPr>
            <a:r>
              <a:rPr b="0" lang="en-US" sz="4450" spc="-1" strike="noStrike">
                <a:solidFill>
                  <a:srgbClr val="efd5fa"/>
                </a:solidFill>
                <a:latin typeface="Instrument Sans Medium"/>
                <a:ea typeface="Instrument Sans Medium"/>
              </a:rPr>
              <a:t>Data Mining in Retail </a:t>
            </a:r>
            <a:endParaRPr b="0" lang="en-IN" sz="4450" spc="-1" strike="noStrike">
              <a:solidFill>
                <a:srgbClr val="ffffff"/>
              </a:solidFill>
              <a:latin typeface="Arial"/>
            </a:endParaRPr>
          </a:p>
        </p:txBody>
      </p:sp>
      <p:sp>
        <p:nvSpPr>
          <p:cNvPr id="106" name="Shape 1"/>
          <p:cNvSpPr/>
          <p:nvPr/>
        </p:nvSpPr>
        <p:spPr>
          <a:xfrm>
            <a:off x="793800" y="2768040"/>
            <a:ext cx="4195800" cy="4563720"/>
          </a:xfrm>
          <a:prstGeom prst="roundRect">
            <a:avLst>
              <a:gd name="adj" fmla="val 811"/>
            </a:avLst>
          </a:prstGeom>
          <a:solidFill>
            <a:srgbClr val="434348"/>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107" name="Text 2"/>
          <p:cNvSpPr/>
          <p:nvPr/>
        </p:nvSpPr>
        <p:spPr>
          <a:xfrm>
            <a:off x="1020600" y="2994840"/>
            <a:ext cx="3741840" cy="708120"/>
          </a:xfrm>
          <a:prstGeom prst="rect">
            <a:avLst/>
          </a:prstGeom>
          <a:noFill/>
          <a:ln w="0">
            <a:noFill/>
          </a:ln>
        </p:spPr>
        <p:style>
          <a:lnRef idx="0"/>
          <a:fillRef idx="0"/>
          <a:effectRef idx="0"/>
          <a:fontRef idx="minor"/>
        </p:style>
        <p:txBody>
          <a:bodyPr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Personalized Recommendations</a:t>
            </a:r>
            <a:endParaRPr b="0" lang="en-IN" sz="2200" spc="-1" strike="noStrike">
              <a:solidFill>
                <a:srgbClr val="ffffff"/>
              </a:solidFill>
              <a:latin typeface="Arial"/>
            </a:endParaRPr>
          </a:p>
        </p:txBody>
      </p:sp>
      <p:sp>
        <p:nvSpPr>
          <p:cNvPr id="108" name="Text 3"/>
          <p:cNvSpPr/>
          <p:nvPr/>
        </p:nvSpPr>
        <p:spPr>
          <a:xfrm>
            <a:off x="1020600" y="3839760"/>
            <a:ext cx="3741840" cy="326556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Retailers can use data mining techniques, such as collaborative filtering and association rule mining, to provide customers with personalized product recommendations based on their browsing and purchasing history, improving engagement and conversion rates.</a:t>
            </a:r>
            <a:endParaRPr b="0" lang="en-IN" sz="1750" spc="-1" strike="noStrike">
              <a:solidFill>
                <a:srgbClr val="ffffff"/>
              </a:solidFill>
              <a:latin typeface="Arial"/>
            </a:endParaRPr>
          </a:p>
        </p:txBody>
      </p:sp>
      <p:sp>
        <p:nvSpPr>
          <p:cNvPr id="109" name="Shape 4"/>
          <p:cNvSpPr/>
          <p:nvPr/>
        </p:nvSpPr>
        <p:spPr>
          <a:xfrm>
            <a:off x="5217120" y="2768040"/>
            <a:ext cx="4195800" cy="4563720"/>
          </a:xfrm>
          <a:prstGeom prst="roundRect">
            <a:avLst>
              <a:gd name="adj" fmla="val 811"/>
            </a:avLst>
          </a:prstGeom>
          <a:solidFill>
            <a:srgbClr val="434348"/>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110" name="Text 5"/>
          <p:cNvSpPr/>
          <p:nvPr/>
        </p:nvSpPr>
        <p:spPr>
          <a:xfrm>
            <a:off x="5443920" y="2994840"/>
            <a:ext cx="283464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Demand Forecasting</a:t>
            </a:r>
            <a:endParaRPr b="0" lang="en-IN" sz="2200" spc="-1" strike="noStrike">
              <a:solidFill>
                <a:srgbClr val="ffffff"/>
              </a:solidFill>
              <a:latin typeface="Arial"/>
            </a:endParaRPr>
          </a:p>
        </p:txBody>
      </p:sp>
      <p:sp>
        <p:nvSpPr>
          <p:cNvPr id="111" name="Text 6"/>
          <p:cNvSpPr/>
          <p:nvPr/>
        </p:nvSpPr>
        <p:spPr>
          <a:xfrm>
            <a:off x="5443920" y="3485160"/>
            <a:ext cx="3741840" cy="290268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By analyzing historical sales data, customer buying patterns, and external factors, data mining can help retailers accurately forecast demand, enabling them to optimize inventory management, reduce stockouts, and improve overall profitability.</a:t>
            </a:r>
            <a:endParaRPr b="0" lang="en-IN" sz="1750" spc="-1" strike="noStrike">
              <a:solidFill>
                <a:srgbClr val="ffffff"/>
              </a:solidFill>
              <a:latin typeface="Arial"/>
            </a:endParaRPr>
          </a:p>
        </p:txBody>
      </p:sp>
      <p:sp>
        <p:nvSpPr>
          <p:cNvPr id="112" name="Shape 7"/>
          <p:cNvSpPr/>
          <p:nvPr/>
        </p:nvSpPr>
        <p:spPr>
          <a:xfrm>
            <a:off x="9640080" y="2768040"/>
            <a:ext cx="4195800" cy="4563720"/>
          </a:xfrm>
          <a:prstGeom prst="roundRect">
            <a:avLst>
              <a:gd name="adj" fmla="val 811"/>
            </a:avLst>
          </a:prstGeom>
          <a:solidFill>
            <a:srgbClr val="434348"/>
          </a:solidFill>
          <a:ln w="0">
            <a:noFill/>
          </a:ln>
        </p:spPr>
        <p:style>
          <a:lnRef idx="0"/>
          <a:fillRef idx="0"/>
          <a:effectRef idx="0"/>
          <a:fontRef idx="minor"/>
        </p:style>
        <p:txBody>
          <a:bodyPr lIns="90000" rIns="90000" tIns="45000" bIns="45000" anchor="t">
            <a:noAutofit/>
          </a:bodyPr>
          <a:p>
            <a:pPr>
              <a:lnSpc>
                <a:spcPct val="100000"/>
              </a:lnSpc>
            </a:pPr>
            <a:endParaRPr b="0" lang="en-IN" sz="1800" spc="-1" strike="noStrike">
              <a:solidFill>
                <a:srgbClr val="ffffff"/>
              </a:solidFill>
              <a:latin typeface="Arial"/>
              <a:ea typeface="DejaVu Sans"/>
            </a:endParaRPr>
          </a:p>
        </p:txBody>
      </p:sp>
      <p:sp>
        <p:nvSpPr>
          <p:cNvPr id="113" name="Text 8"/>
          <p:cNvSpPr/>
          <p:nvPr/>
        </p:nvSpPr>
        <p:spPr>
          <a:xfrm>
            <a:off x="9866880" y="2994840"/>
            <a:ext cx="283464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Fraud Detection</a:t>
            </a:r>
            <a:endParaRPr b="0" lang="en-IN" sz="2200" spc="-1" strike="noStrike">
              <a:solidFill>
                <a:srgbClr val="ffffff"/>
              </a:solidFill>
              <a:latin typeface="Arial"/>
            </a:endParaRPr>
          </a:p>
        </p:txBody>
      </p:sp>
      <p:sp>
        <p:nvSpPr>
          <p:cNvPr id="114" name="Text 9"/>
          <p:cNvSpPr/>
          <p:nvPr/>
        </p:nvSpPr>
        <p:spPr>
          <a:xfrm>
            <a:off x="9866880" y="3485160"/>
            <a:ext cx="3741840" cy="290268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Data mining algorithms can be used to identify anomalous transactions, patterns of suspicious behavior, and potential fraudulent activities, helping retailers protect their business and customers from financial losses and reputational damage.</a:t>
            </a:r>
            <a:endParaRPr b="0" lang="en-IN" sz="175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Text 0"/>
          <p:cNvSpPr/>
          <p:nvPr/>
        </p:nvSpPr>
        <p:spPr>
          <a:xfrm>
            <a:off x="793800" y="926640"/>
            <a:ext cx="13042080" cy="1416960"/>
          </a:xfrm>
          <a:prstGeom prst="rect">
            <a:avLst/>
          </a:prstGeom>
          <a:noFill/>
          <a:ln w="0">
            <a:noFill/>
          </a:ln>
        </p:spPr>
        <p:style>
          <a:lnRef idx="0"/>
          <a:fillRef idx="0"/>
          <a:effectRef idx="0"/>
          <a:fontRef idx="minor"/>
        </p:style>
        <p:txBody>
          <a:bodyPr lIns="0" rIns="0" tIns="0" bIns="0" anchor="t">
            <a:noAutofit/>
          </a:bodyPr>
          <a:p>
            <a:pPr>
              <a:lnSpc>
                <a:spcPts val="5550"/>
              </a:lnSpc>
              <a:tabLst>
                <a:tab algn="l" pos="0"/>
              </a:tabLst>
            </a:pPr>
            <a:r>
              <a:rPr b="0" lang="en-US" sz="4450" spc="-1" strike="noStrike">
                <a:solidFill>
                  <a:srgbClr val="efd5fa"/>
                </a:solidFill>
                <a:latin typeface="Instrument Sans Medium"/>
                <a:ea typeface="Instrument Sans Medium"/>
              </a:rPr>
              <a:t>Data Mining in Finance</a:t>
            </a:r>
            <a:endParaRPr b="0" lang="en-IN" sz="4450" spc="-1" strike="noStrike">
              <a:solidFill>
                <a:srgbClr val="ffffff"/>
              </a:solidFill>
              <a:latin typeface="Arial"/>
            </a:endParaRPr>
          </a:p>
        </p:txBody>
      </p:sp>
      <p:pic>
        <p:nvPicPr>
          <p:cNvPr id="116" name="Image 0" descr="preencoded.png"/>
          <p:cNvPicPr/>
          <p:nvPr/>
        </p:nvPicPr>
        <p:blipFill>
          <a:blip r:embed="rId1"/>
          <a:stretch/>
        </p:blipFill>
        <p:spPr>
          <a:xfrm>
            <a:off x="793800" y="2797920"/>
            <a:ext cx="4347000" cy="906480"/>
          </a:xfrm>
          <a:prstGeom prst="rect">
            <a:avLst/>
          </a:prstGeom>
          <a:ln w="0">
            <a:noFill/>
          </a:ln>
        </p:spPr>
      </p:pic>
      <p:sp>
        <p:nvSpPr>
          <p:cNvPr id="117" name="Text 1"/>
          <p:cNvSpPr/>
          <p:nvPr/>
        </p:nvSpPr>
        <p:spPr>
          <a:xfrm>
            <a:off x="1020600" y="4045320"/>
            <a:ext cx="283464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Anomaly Detection</a:t>
            </a:r>
            <a:endParaRPr b="0" lang="en-IN" sz="2200" spc="-1" strike="noStrike">
              <a:solidFill>
                <a:srgbClr val="ffffff"/>
              </a:solidFill>
              <a:latin typeface="Arial"/>
            </a:endParaRPr>
          </a:p>
        </p:txBody>
      </p:sp>
      <p:sp>
        <p:nvSpPr>
          <p:cNvPr id="118" name="Text 2"/>
          <p:cNvSpPr/>
          <p:nvPr/>
        </p:nvSpPr>
        <p:spPr>
          <a:xfrm>
            <a:off x="1020600" y="4535640"/>
            <a:ext cx="3893040" cy="25394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Financial institutions can use data mining techniques to identify unusual transactions or behaviors that may indicate fraudulent activities, enabling them to quickly respond and mitigate potential losses.</a:t>
            </a:r>
            <a:endParaRPr b="0" lang="en-IN" sz="1750" spc="-1" strike="noStrike">
              <a:solidFill>
                <a:srgbClr val="ffffff"/>
              </a:solidFill>
              <a:latin typeface="Arial"/>
            </a:endParaRPr>
          </a:p>
        </p:txBody>
      </p:sp>
      <p:pic>
        <p:nvPicPr>
          <p:cNvPr id="119" name="Image 1" descr="preencoded.png"/>
          <p:cNvPicPr/>
          <p:nvPr/>
        </p:nvPicPr>
        <p:blipFill>
          <a:blip r:embed="rId2"/>
          <a:stretch/>
        </p:blipFill>
        <p:spPr>
          <a:xfrm>
            <a:off x="5141520" y="2797920"/>
            <a:ext cx="4347000" cy="906480"/>
          </a:xfrm>
          <a:prstGeom prst="rect">
            <a:avLst/>
          </a:prstGeom>
          <a:ln w="0">
            <a:noFill/>
          </a:ln>
        </p:spPr>
      </p:pic>
      <p:sp>
        <p:nvSpPr>
          <p:cNvPr id="120" name="Text 3"/>
          <p:cNvSpPr/>
          <p:nvPr/>
        </p:nvSpPr>
        <p:spPr>
          <a:xfrm>
            <a:off x="5368320" y="4045320"/>
            <a:ext cx="311256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Credit Risk Assessment</a:t>
            </a:r>
            <a:endParaRPr b="0" lang="en-IN" sz="2200" spc="-1" strike="noStrike">
              <a:solidFill>
                <a:srgbClr val="ffffff"/>
              </a:solidFill>
              <a:latin typeface="Arial"/>
            </a:endParaRPr>
          </a:p>
        </p:txBody>
      </p:sp>
      <p:sp>
        <p:nvSpPr>
          <p:cNvPr id="121" name="Text 4"/>
          <p:cNvSpPr/>
          <p:nvPr/>
        </p:nvSpPr>
        <p:spPr>
          <a:xfrm>
            <a:off x="5368320" y="4535640"/>
            <a:ext cx="3893040" cy="25394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By analyzing a wide range of financial and demographic data, data mining models can assess the creditworthiness of individuals and businesses, helping lenders make more informed decisions and manage their risk exposure.</a:t>
            </a:r>
            <a:endParaRPr b="0" lang="en-IN" sz="1750" spc="-1" strike="noStrike">
              <a:solidFill>
                <a:srgbClr val="ffffff"/>
              </a:solidFill>
              <a:latin typeface="Arial"/>
            </a:endParaRPr>
          </a:p>
        </p:txBody>
      </p:sp>
      <p:pic>
        <p:nvPicPr>
          <p:cNvPr id="122" name="Image 2" descr="preencoded.png"/>
          <p:cNvPicPr/>
          <p:nvPr/>
        </p:nvPicPr>
        <p:blipFill>
          <a:blip r:embed="rId3"/>
          <a:stretch/>
        </p:blipFill>
        <p:spPr>
          <a:xfrm>
            <a:off x="9488880" y="2797920"/>
            <a:ext cx="4347000" cy="906480"/>
          </a:xfrm>
          <a:prstGeom prst="rect">
            <a:avLst/>
          </a:prstGeom>
          <a:ln w="0">
            <a:noFill/>
          </a:ln>
        </p:spPr>
      </p:pic>
      <p:sp>
        <p:nvSpPr>
          <p:cNvPr id="123" name="Text 5"/>
          <p:cNvSpPr/>
          <p:nvPr/>
        </p:nvSpPr>
        <p:spPr>
          <a:xfrm>
            <a:off x="9715680" y="4045320"/>
            <a:ext cx="2915640" cy="353520"/>
          </a:xfrm>
          <a:prstGeom prst="rect">
            <a:avLst/>
          </a:prstGeom>
          <a:noFill/>
          <a:ln w="0">
            <a:noFill/>
          </a:ln>
        </p:spPr>
        <p:style>
          <a:lnRef idx="0"/>
          <a:fillRef idx="0"/>
          <a:effectRef idx="0"/>
          <a:fontRef idx="minor"/>
        </p:style>
        <p:txBody>
          <a:bodyPr wrap="none" lIns="0" rIns="0" tIns="0" bIns="0" anchor="t">
            <a:noAutofit/>
          </a:bodyPr>
          <a:p>
            <a:pPr>
              <a:lnSpc>
                <a:spcPts val="2750"/>
              </a:lnSpc>
              <a:tabLst>
                <a:tab algn="l" pos="0"/>
              </a:tabLst>
            </a:pPr>
            <a:r>
              <a:rPr b="0" lang="en-US" sz="2200" spc="-1" strike="noStrike">
                <a:solidFill>
                  <a:srgbClr val="c7cdd6"/>
                </a:solidFill>
                <a:latin typeface="Instrument Sans Medium"/>
                <a:ea typeface="Instrument Sans Medium"/>
              </a:rPr>
              <a:t>Portfolio Optimization</a:t>
            </a:r>
            <a:endParaRPr b="0" lang="en-IN" sz="2200" spc="-1" strike="noStrike">
              <a:solidFill>
                <a:srgbClr val="ffffff"/>
              </a:solidFill>
              <a:latin typeface="Arial"/>
            </a:endParaRPr>
          </a:p>
        </p:txBody>
      </p:sp>
      <p:sp>
        <p:nvSpPr>
          <p:cNvPr id="124" name="Text 6"/>
          <p:cNvSpPr/>
          <p:nvPr/>
        </p:nvSpPr>
        <p:spPr>
          <a:xfrm>
            <a:off x="9715680" y="4535640"/>
            <a:ext cx="3893040" cy="2539440"/>
          </a:xfrm>
          <a:prstGeom prst="rect">
            <a:avLst/>
          </a:prstGeom>
          <a:noFill/>
          <a:ln w="0">
            <a:noFill/>
          </a:ln>
        </p:spPr>
        <p:style>
          <a:lnRef idx="0"/>
          <a:fillRef idx="0"/>
          <a:effectRef idx="0"/>
          <a:fontRef idx="minor"/>
        </p:style>
        <p:txBody>
          <a:bodyPr lIns="0" rIns="0" tIns="0" bIns="0" anchor="t">
            <a:noAutofit/>
          </a:bodyPr>
          <a:p>
            <a:pPr>
              <a:lnSpc>
                <a:spcPts val="2849"/>
              </a:lnSpc>
              <a:tabLst>
                <a:tab algn="l" pos="0"/>
              </a:tabLst>
            </a:pPr>
            <a:r>
              <a:rPr b="0" lang="en-US" sz="1750" spc="-1" strike="noStrike">
                <a:solidFill>
                  <a:srgbClr val="c7cdd6"/>
                </a:solidFill>
                <a:latin typeface="Inter"/>
                <a:ea typeface="Inter"/>
              </a:rPr>
              <a:t>Data mining can be used to identify optimal asset allocations, diversification strategies, and investment opportunities, allowing financial managers to optimize their portfolios and achieve better returns for their clients.</a:t>
            </a:r>
            <a:endParaRPr b="0" lang="en-IN" sz="1750" spc="-1" strike="noStrike">
              <a:solidFill>
                <a:srgbClr val="ffffff"/>
              </a:solidFill>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0.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13.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6.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7.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8.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9.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71</TotalTime>
  <Application>LibreOffice/24.2.5.2$Linux_X86_64 LibreOffice_project/420$Build-2</Application>
  <AppVersion>15.0000</AppVersion>
  <Words>0</Words>
  <Paragraphs>0</Paragraphs>
  <Company>PptxGenJS</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2024-10-18T19:27:15Z</dcterms:created>
  <dc:creator>PptxGenJS</dc:creator>
  <dc:description/>
  <dc:language>en-IN</dc:language>
  <cp:lastModifiedBy/>
  <dcterms:modified xsi:type="dcterms:W3CDTF">2024-10-19T12:32:59Z</dcterms:modified>
  <cp:revision>6</cp:revision>
  <dc:subject>PptxGenJS Presentation</dc:subject>
  <dc:title>PptxGenJS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10</vt:i4>
  </property>
  <property fmtid="{D5CDD505-2E9C-101B-9397-08002B2CF9AE}" pid="3" name="PresentationFormat">
    <vt:lpwstr>On-screen Show (16:9)</vt:lpwstr>
  </property>
  <property fmtid="{D5CDD505-2E9C-101B-9397-08002B2CF9AE}" pid="4" name="Slides">
    <vt:i4>10</vt:i4>
  </property>
</Properties>
</file>